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embeddedFontLst>
    <p:embeddedFont>
      <p:font typeface="Arial Narrow" panose="020B060602020203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1d68aceea0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1d68aceea0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21d68aceea0_1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1d68aceea0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1d68aceea0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21d68aceea0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d68aceea0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1d68aceea0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21d68aceea0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1d68aceea0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1d68aceea0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1d68aceea0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1d68aceea0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1d68aceea0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21d68aceea0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d68aceea0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d68aceea0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21d68aceea0_0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1d68aceea0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1d68aceea0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1d68aceea0_0_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396eb3a444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396eb3a444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2396eb3a444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396eb3a444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396eb3a444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2396eb3a444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96eb3a44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96eb3a444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42900" algn="just" rtl="0">
              <a:spcBef>
                <a:spcPts val="0"/>
              </a:spcBef>
              <a:spcAft>
                <a:spcPts val="0"/>
              </a:spcAft>
              <a:buClr>
                <a:schemeClr val="dk1"/>
              </a:buClr>
              <a:buSzPts val="1800"/>
              <a:buFont typeface="Arial"/>
              <a:buChar char="❏"/>
            </a:pPr>
            <a:r>
              <a:rPr lang="en-US" sz="1800">
                <a:latin typeface="Arial"/>
                <a:ea typeface="Arial"/>
                <a:cs typeface="Arial"/>
                <a:sym typeface="Arial"/>
              </a:rPr>
              <a:t>It works based on min-max optimization.</a:t>
            </a:r>
            <a:endParaRPr sz="1800">
              <a:latin typeface="Arial"/>
              <a:ea typeface="Arial"/>
              <a:cs typeface="Arial"/>
              <a:sym typeface="Arial"/>
            </a:endParaRPr>
          </a:p>
          <a:p>
            <a:pPr marL="457200" lvl="0" indent="-342900" algn="just" rtl="0">
              <a:spcBef>
                <a:spcPts val="0"/>
              </a:spcBef>
              <a:spcAft>
                <a:spcPts val="0"/>
              </a:spcAft>
              <a:buClr>
                <a:schemeClr val="dk1"/>
              </a:buClr>
              <a:buSzPts val="1800"/>
              <a:buFont typeface="Arial"/>
              <a:buChar char="❏"/>
            </a:pPr>
            <a:r>
              <a:rPr lang="en-US" sz="1800">
                <a:highlight>
                  <a:srgbClr val="FFFFFF"/>
                </a:highlight>
                <a:latin typeface="Arial"/>
                <a:ea typeface="Arial"/>
                <a:cs typeface="Arial"/>
                <a:sym typeface="Arial"/>
              </a:rPr>
              <a:t>While discriminator tries to maximize the average of the log probability of real images and the log of the inverse probability for fake images, generator tries to minimize the log of the inverse probability of fake images predicted by the discriminator.</a:t>
            </a:r>
            <a:endParaRPr/>
          </a:p>
        </p:txBody>
      </p:sp>
      <p:sp>
        <p:nvSpPr>
          <p:cNvPr id="108" name="Google Shape;108;g2396eb3a444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1d68aceea0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1d68aceea0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21d68aceea0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396eb3a444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396eb3a444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2396eb3a444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1d68aceea0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1d68aceea0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21d68aceea0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1d68aceea0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1d68aceea0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1d68aceea0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396eb3a444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396eb3a444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396eb3a444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d68aceea0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1d68aceea0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21d68aceea0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esource Page - PPT Accessibility">
  <p:cSld name="Resource Page - PPT Accessibility">
    <p:bg>
      <p:bgPr>
        <a:solidFill>
          <a:schemeClr val="accent4"/>
        </a:soli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subTitle" idx="1"/>
          </p:nvPr>
        </p:nvSpPr>
        <p:spPr>
          <a:xfrm>
            <a:off x="2667000" y="1597306"/>
            <a:ext cx="6581494" cy="1661993"/>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1800"/>
              <a:buNone/>
              <a:defRPr b="0">
                <a:solidFill>
                  <a:schemeClr val="dk1"/>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7" name="Google Shape;17;p2" descr="PPT Accessibility URL"/>
          <p:cNvSpPr txBox="1">
            <a:spLocks noGrp="1"/>
          </p:cNvSpPr>
          <p:nvPr>
            <p:ph type="body" idx="2"/>
          </p:nvPr>
        </p:nvSpPr>
        <p:spPr>
          <a:xfrm>
            <a:off x="2667001" y="3813008"/>
            <a:ext cx="6725194" cy="602238"/>
          </a:xfrm>
          <a:prstGeom prst="rect">
            <a:avLst/>
          </a:prstGeom>
          <a:noFill/>
          <a:ln>
            <a:noFill/>
          </a:ln>
        </p:spPr>
        <p:txBody>
          <a:bodyPr spcFirstLastPara="1" wrap="square" lIns="0" tIns="0" rIns="0" bIns="0" anchor="t" anchorCtr="0">
            <a:normAutofit/>
          </a:bodyPr>
          <a:lstStyle>
            <a:lvl1pPr marL="457200" marR="0" lvl="0" indent="-228600" algn="l">
              <a:lnSpc>
                <a:spcPct val="100000"/>
              </a:lnSpc>
              <a:spcBef>
                <a:spcPts val="0"/>
              </a:spcBef>
              <a:spcAft>
                <a:spcPts val="0"/>
              </a:spcAft>
              <a:buClr>
                <a:schemeClr val="dk1"/>
              </a:buClr>
              <a:buSzPts val="1800"/>
              <a:buFont typeface="Arial"/>
              <a:buNone/>
              <a:defRPr sz="1800" b="0" i="0">
                <a:solidFill>
                  <a:schemeClr val="dk1"/>
                </a:solidFill>
                <a:latin typeface="Arial"/>
                <a:ea typeface="Arial"/>
                <a:cs typeface="Arial"/>
                <a:sym typeface="Aria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pic>
        <p:nvPicPr>
          <p:cNvPr id="18" name="Google Shape;18;p2" descr="Purdue Logo"/>
          <p:cNvPicPr preferRelativeResize="0"/>
          <p:nvPr/>
        </p:nvPicPr>
        <p:blipFill rotWithShape="1">
          <a:blip r:embed="rId2">
            <a:alphaModFix/>
          </a:blip>
          <a:srcRect/>
          <a:stretch/>
        </p:blipFill>
        <p:spPr>
          <a:xfrm>
            <a:off x="1738642" y="5984087"/>
            <a:ext cx="2463665" cy="440990"/>
          </a:xfrm>
          <a:prstGeom prst="rect">
            <a:avLst/>
          </a:prstGeom>
          <a:noFill/>
          <a:ln>
            <a:noFill/>
          </a:ln>
        </p:spPr>
      </p:pic>
      <p:sp>
        <p:nvSpPr>
          <p:cNvPr id="19" name="Google Shape;19;p2"/>
          <p:cNvSpPr txBox="1">
            <a:spLocks noGrp="1"/>
          </p:cNvSpPr>
          <p:nvPr>
            <p:ph type="dt" idx="10"/>
          </p:nvPr>
        </p:nvSpPr>
        <p:spPr>
          <a:xfrm>
            <a:off x="8926248" y="6220740"/>
            <a:ext cx="1021891"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a:spLocks noGrp="1"/>
          </p:cNvSpPr>
          <p:nvPr>
            <p:ph type="sldNum" idx="12"/>
          </p:nvPr>
        </p:nvSpPr>
        <p:spPr>
          <a:xfrm>
            <a:off x="10096500" y="6200875"/>
            <a:ext cx="487680" cy="36576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1000" b="1" i="0" u="none" strike="noStrike" cap="none">
                <a:solidFill>
                  <a:schemeClr val="dk1"/>
                </a:solidFill>
                <a:latin typeface="Arial"/>
                <a:ea typeface="Arial"/>
                <a:cs typeface="Arial"/>
                <a:sym typeface="Arial"/>
              </a:defRPr>
            </a:lvl1pPr>
            <a:lvl2pPr marL="0" lvl="1" indent="0" algn="ctr">
              <a:spcBef>
                <a:spcPts val="0"/>
              </a:spcBef>
              <a:buNone/>
              <a:defRPr sz="1000" b="1" i="0" u="none" strike="noStrike" cap="none">
                <a:solidFill>
                  <a:schemeClr val="dk1"/>
                </a:solidFill>
                <a:latin typeface="Arial"/>
                <a:ea typeface="Arial"/>
                <a:cs typeface="Arial"/>
                <a:sym typeface="Arial"/>
              </a:defRPr>
            </a:lvl2pPr>
            <a:lvl3pPr marL="0" lvl="2" indent="0" algn="ctr">
              <a:spcBef>
                <a:spcPts val="0"/>
              </a:spcBef>
              <a:buNone/>
              <a:defRPr sz="1000" b="1" i="0" u="none" strike="noStrike" cap="none">
                <a:solidFill>
                  <a:schemeClr val="dk1"/>
                </a:solidFill>
                <a:latin typeface="Arial"/>
                <a:ea typeface="Arial"/>
                <a:cs typeface="Arial"/>
                <a:sym typeface="Arial"/>
              </a:defRPr>
            </a:lvl3pPr>
            <a:lvl4pPr marL="0" lvl="3" indent="0" algn="ctr">
              <a:spcBef>
                <a:spcPts val="0"/>
              </a:spcBef>
              <a:buNone/>
              <a:defRPr sz="1000" b="1" i="0" u="none" strike="noStrike" cap="none">
                <a:solidFill>
                  <a:schemeClr val="dk1"/>
                </a:solidFill>
                <a:latin typeface="Arial"/>
                <a:ea typeface="Arial"/>
                <a:cs typeface="Arial"/>
                <a:sym typeface="Arial"/>
              </a:defRPr>
            </a:lvl4pPr>
            <a:lvl5pPr marL="0" lvl="4" indent="0" algn="ctr">
              <a:spcBef>
                <a:spcPts val="0"/>
              </a:spcBef>
              <a:buNone/>
              <a:defRPr sz="1000" b="1" i="0" u="none" strike="noStrike" cap="none">
                <a:solidFill>
                  <a:schemeClr val="dk1"/>
                </a:solidFill>
                <a:latin typeface="Arial"/>
                <a:ea typeface="Arial"/>
                <a:cs typeface="Arial"/>
                <a:sym typeface="Arial"/>
              </a:defRPr>
            </a:lvl5pPr>
            <a:lvl6pPr marL="0" lvl="5" indent="0" algn="ctr">
              <a:spcBef>
                <a:spcPts val="0"/>
              </a:spcBef>
              <a:buNone/>
              <a:defRPr sz="1000" b="1" i="0" u="none" strike="noStrike" cap="none">
                <a:solidFill>
                  <a:schemeClr val="dk1"/>
                </a:solidFill>
                <a:latin typeface="Arial"/>
                <a:ea typeface="Arial"/>
                <a:cs typeface="Arial"/>
                <a:sym typeface="Arial"/>
              </a:defRPr>
            </a:lvl6pPr>
            <a:lvl7pPr marL="0" lvl="6" indent="0" algn="ctr">
              <a:spcBef>
                <a:spcPts val="0"/>
              </a:spcBef>
              <a:buNone/>
              <a:defRPr sz="1000" b="1" i="0" u="none" strike="noStrike" cap="none">
                <a:solidFill>
                  <a:schemeClr val="dk1"/>
                </a:solidFill>
                <a:latin typeface="Arial"/>
                <a:ea typeface="Arial"/>
                <a:cs typeface="Arial"/>
                <a:sym typeface="Arial"/>
              </a:defRPr>
            </a:lvl7pPr>
            <a:lvl8pPr marL="0" lvl="7" indent="0" algn="ctr">
              <a:spcBef>
                <a:spcPts val="0"/>
              </a:spcBef>
              <a:buNone/>
              <a:defRPr sz="1000" b="1" i="0" u="none" strike="noStrike" cap="none">
                <a:solidFill>
                  <a:schemeClr val="dk1"/>
                </a:solidFill>
                <a:latin typeface="Arial"/>
                <a:ea typeface="Arial"/>
                <a:cs typeface="Arial"/>
                <a:sym typeface="Arial"/>
              </a:defRPr>
            </a:lvl8pPr>
            <a:lvl9pPr marL="0" lvl="8" indent="0" algn="ctr">
              <a:spcBef>
                <a:spcPts val="0"/>
              </a:spcBef>
              <a:buNone/>
              <a:defRPr sz="10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cxnSp>
        <p:nvCxnSpPr>
          <p:cNvPr id="21" name="Google Shape;21;p2"/>
          <p:cNvCxnSpPr/>
          <p:nvPr/>
        </p:nvCxnSpPr>
        <p:spPr>
          <a:xfrm>
            <a:off x="1281648" y="5789"/>
            <a:ext cx="0" cy="6464461"/>
          </a:xfrm>
          <a:prstGeom prst="straightConnector1">
            <a:avLst/>
          </a:prstGeom>
          <a:noFill/>
          <a:ln w="12700" cap="flat" cmpd="sng">
            <a:solidFill>
              <a:schemeClr val="accent1"/>
            </a:solidFill>
            <a:prstDash val="solid"/>
            <a:round/>
            <a:headEnd type="none" w="sm" len="sm"/>
            <a:tailEnd type="none" w="sm" len="sm"/>
          </a:ln>
        </p:spPr>
      </p:cxnSp>
      <p:cxnSp>
        <p:nvCxnSpPr>
          <p:cNvPr id="22" name="Google Shape;22;p2"/>
          <p:cNvCxnSpPr/>
          <p:nvPr/>
        </p:nvCxnSpPr>
        <p:spPr>
          <a:xfrm>
            <a:off x="8724900" y="5735256"/>
            <a:ext cx="0" cy="1122744"/>
          </a:xfrm>
          <a:prstGeom prst="straightConnector1">
            <a:avLst/>
          </a:prstGeom>
          <a:noFill/>
          <a:ln w="12700" cap="flat" cmpd="sng">
            <a:solidFill>
              <a:schemeClr val="accent1"/>
            </a:solidFill>
            <a:prstDash val="solid"/>
            <a:round/>
            <a:headEnd type="none" w="sm" len="sm"/>
            <a:tailEnd type="none" w="sm" len="sm"/>
          </a:ln>
        </p:spPr>
      </p:cxnSp>
      <p:cxnSp>
        <p:nvCxnSpPr>
          <p:cNvPr id="23" name="Google Shape;23;p2"/>
          <p:cNvCxnSpPr/>
          <p:nvPr/>
        </p:nvCxnSpPr>
        <p:spPr>
          <a:xfrm>
            <a:off x="10880901" y="1597306"/>
            <a:ext cx="0" cy="5260694"/>
          </a:xfrm>
          <a:prstGeom prst="straightConnector1">
            <a:avLst/>
          </a:prstGeom>
          <a:noFill/>
          <a:ln w="1270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5496">
          <p15:clr>
            <a:srgbClr val="FBAE40"/>
          </p15:clr>
        </p15:guide>
        <p15:guide id="5" pos="6848">
          <p15:clr>
            <a:srgbClr val="FBAE40"/>
          </p15:clr>
        </p15:guide>
        <p15:guide id="6" orient="horz" pos="4080">
          <p15:clr>
            <a:srgbClr val="FBAE40"/>
          </p15:clr>
        </p15:guide>
        <p15:guide id="7" pos="1312">
          <p15:clr>
            <a:srgbClr val="FBAE40"/>
          </p15:clr>
        </p15:guide>
        <p15:guide id="8" pos="1680">
          <p15:clr>
            <a:srgbClr val="FBAE40"/>
          </p15:clr>
        </p15:guide>
        <p15:guide id="9" pos="6264">
          <p15:clr>
            <a:srgbClr val="FBAE40"/>
          </p15:clr>
        </p15:guide>
        <p15:guide id="10" pos="6360">
          <p15:clr>
            <a:srgbClr val="FBAE40"/>
          </p15:clr>
        </p15:guide>
        <p15:guide id="11" orient="horz" pos="10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accent4"/>
        </a:solidFill>
        <a:effectLst/>
      </p:bgPr>
    </p:bg>
    <p:spTree>
      <p:nvGrpSpPr>
        <p:cNvPr id="1" name="Shape 24"/>
        <p:cNvGrpSpPr/>
        <p:nvPr/>
      </p:nvGrpSpPr>
      <p:grpSpPr>
        <a:xfrm>
          <a:off x="0" y="0"/>
          <a:ext cx="0" cy="0"/>
          <a:chOff x="0" y="0"/>
          <a:chExt cx="0" cy="0"/>
        </a:xfrm>
      </p:grpSpPr>
      <p:sp>
        <p:nvSpPr>
          <p:cNvPr id="25" name="Google Shape;25;p3"/>
          <p:cNvSpPr/>
          <p:nvPr/>
        </p:nvSpPr>
        <p:spPr>
          <a:xfrm>
            <a:off x="0" y="0"/>
            <a:ext cx="12192000" cy="68580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ctrTitle"/>
          </p:nvPr>
        </p:nvSpPr>
        <p:spPr>
          <a:xfrm>
            <a:off x="2647199" y="1501742"/>
            <a:ext cx="6801602" cy="168507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6000"/>
              <a:buFont typeface="Arial"/>
              <a:buNone/>
              <a:defRPr sz="6000" b="1" i="1">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subTitle" idx="1"/>
          </p:nvPr>
        </p:nvSpPr>
        <p:spPr>
          <a:xfrm>
            <a:off x="2635590" y="4854402"/>
            <a:ext cx="6801603" cy="336015"/>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200"/>
              <a:buNone/>
              <a:defRPr sz="2200" b="1" i="0">
                <a:solidFill>
                  <a:schemeClr val="accent4"/>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28" name="Google Shape;28;p3"/>
          <p:cNvSpPr txBox="1">
            <a:spLocks noGrp="1"/>
          </p:cNvSpPr>
          <p:nvPr>
            <p:ph type="dt" idx="10"/>
          </p:nvPr>
        </p:nvSpPr>
        <p:spPr>
          <a:xfrm>
            <a:off x="8926248" y="6220740"/>
            <a:ext cx="1021891"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accent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a:spLocks noGrp="1"/>
          </p:cNvSpPr>
          <p:nvPr>
            <p:ph type="sldNum" idx="12"/>
          </p:nvPr>
        </p:nvSpPr>
        <p:spPr>
          <a:xfrm>
            <a:off x="10096500" y="6200875"/>
            <a:ext cx="487680" cy="36576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1000" b="1" i="0" u="none" strike="noStrike" cap="none">
                <a:solidFill>
                  <a:schemeClr val="accent4"/>
                </a:solidFill>
                <a:latin typeface="Arial"/>
                <a:ea typeface="Arial"/>
                <a:cs typeface="Arial"/>
                <a:sym typeface="Arial"/>
              </a:defRPr>
            </a:lvl1pPr>
            <a:lvl2pPr marL="0" lvl="1" indent="0" algn="ctr">
              <a:spcBef>
                <a:spcPts val="0"/>
              </a:spcBef>
              <a:buNone/>
              <a:defRPr sz="1000" b="1" i="0" u="none" strike="noStrike" cap="none">
                <a:solidFill>
                  <a:schemeClr val="accent4"/>
                </a:solidFill>
                <a:latin typeface="Arial"/>
                <a:ea typeface="Arial"/>
                <a:cs typeface="Arial"/>
                <a:sym typeface="Arial"/>
              </a:defRPr>
            </a:lvl2pPr>
            <a:lvl3pPr marL="0" lvl="2" indent="0" algn="ctr">
              <a:spcBef>
                <a:spcPts val="0"/>
              </a:spcBef>
              <a:buNone/>
              <a:defRPr sz="1000" b="1" i="0" u="none" strike="noStrike" cap="none">
                <a:solidFill>
                  <a:schemeClr val="accent4"/>
                </a:solidFill>
                <a:latin typeface="Arial"/>
                <a:ea typeface="Arial"/>
                <a:cs typeface="Arial"/>
                <a:sym typeface="Arial"/>
              </a:defRPr>
            </a:lvl3pPr>
            <a:lvl4pPr marL="0" lvl="3" indent="0" algn="ctr">
              <a:spcBef>
                <a:spcPts val="0"/>
              </a:spcBef>
              <a:buNone/>
              <a:defRPr sz="1000" b="1" i="0" u="none" strike="noStrike" cap="none">
                <a:solidFill>
                  <a:schemeClr val="accent4"/>
                </a:solidFill>
                <a:latin typeface="Arial"/>
                <a:ea typeface="Arial"/>
                <a:cs typeface="Arial"/>
                <a:sym typeface="Arial"/>
              </a:defRPr>
            </a:lvl4pPr>
            <a:lvl5pPr marL="0" lvl="4" indent="0" algn="ctr">
              <a:spcBef>
                <a:spcPts val="0"/>
              </a:spcBef>
              <a:buNone/>
              <a:defRPr sz="1000" b="1" i="0" u="none" strike="noStrike" cap="none">
                <a:solidFill>
                  <a:schemeClr val="accent4"/>
                </a:solidFill>
                <a:latin typeface="Arial"/>
                <a:ea typeface="Arial"/>
                <a:cs typeface="Arial"/>
                <a:sym typeface="Arial"/>
              </a:defRPr>
            </a:lvl5pPr>
            <a:lvl6pPr marL="0" lvl="5" indent="0" algn="ctr">
              <a:spcBef>
                <a:spcPts val="0"/>
              </a:spcBef>
              <a:buNone/>
              <a:defRPr sz="1000" b="1" i="0" u="none" strike="noStrike" cap="none">
                <a:solidFill>
                  <a:schemeClr val="accent4"/>
                </a:solidFill>
                <a:latin typeface="Arial"/>
                <a:ea typeface="Arial"/>
                <a:cs typeface="Arial"/>
                <a:sym typeface="Arial"/>
              </a:defRPr>
            </a:lvl6pPr>
            <a:lvl7pPr marL="0" lvl="6" indent="0" algn="ctr">
              <a:spcBef>
                <a:spcPts val="0"/>
              </a:spcBef>
              <a:buNone/>
              <a:defRPr sz="1000" b="1" i="0" u="none" strike="noStrike" cap="none">
                <a:solidFill>
                  <a:schemeClr val="accent4"/>
                </a:solidFill>
                <a:latin typeface="Arial"/>
                <a:ea typeface="Arial"/>
                <a:cs typeface="Arial"/>
                <a:sym typeface="Arial"/>
              </a:defRPr>
            </a:lvl7pPr>
            <a:lvl8pPr marL="0" lvl="7" indent="0" algn="ctr">
              <a:spcBef>
                <a:spcPts val="0"/>
              </a:spcBef>
              <a:buNone/>
              <a:defRPr sz="1000" b="1" i="0" u="none" strike="noStrike" cap="none">
                <a:solidFill>
                  <a:schemeClr val="accent4"/>
                </a:solidFill>
                <a:latin typeface="Arial"/>
                <a:ea typeface="Arial"/>
                <a:cs typeface="Arial"/>
                <a:sym typeface="Arial"/>
              </a:defRPr>
            </a:lvl8pPr>
            <a:lvl9pPr marL="0" lvl="8" indent="0" algn="ctr">
              <a:spcBef>
                <a:spcPts val="0"/>
              </a:spcBef>
              <a:buNone/>
              <a:defRPr sz="1000" b="1" i="0" u="none" strike="noStrike" cap="none">
                <a:solidFill>
                  <a:schemeClr val="accent4"/>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cxnSp>
        <p:nvCxnSpPr>
          <p:cNvPr id="30" name="Google Shape;30;p3"/>
          <p:cNvCxnSpPr/>
          <p:nvPr/>
        </p:nvCxnSpPr>
        <p:spPr>
          <a:xfrm>
            <a:off x="1281648" y="5789"/>
            <a:ext cx="0" cy="6464461"/>
          </a:xfrm>
          <a:prstGeom prst="straightConnector1">
            <a:avLst/>
          </a:prstGeom>
          <a:noFill/>
          <a:ln w="12700" cap="flat" cmpd="sng">
            <a:solidFill>
              <a:schemeClr val="accent1"/>
            </a:solidFill>
            <a:prstDash val="solid"/>
            <a:round/>
            <a:headEnd type="none" w="sm" len="sm"/>
            <a:tailEnd type="none" w="sm" len="sm"/>
          </a:ln>
        </p:spPr>
      </p:cxnSp>
      <p:cxnSp>
        <p:nvCxnSpPr>
          <p:cNvPr id="31" name="Google Shape;31;p3"/>
          <p:cNvCxnSpPr/>
          <p:nvPr/>
        </p:nvCxnSpPr>
        <p:spPr>
          <a:xfrm>
            <a:off x="8724900" y="5735256"/>
            <a:ext cx="0" cy="1122744"/>
          </a:xfrm>
          <a:prstGeom prst="straightConnector1">
            <a:avLst/>
          </a:prstGeom>
          <a:noFill/>
          <a:ln w="12700" cap="flat" cmpd="sng">
            <a:solidFill>
              <a:schemeClr val="accent1"/>
            </a:solidFill>
            <a:prstDash val="solid"/>
            <a:round/>
            <a:headEnd type="none" w="sm" len="sm"/>
            <a:tailEnd type="none" w="sm" len="sm"/>
          </a:ln>
        </p:spPr>
      </p:cxnSp>
      <p:cxnSp>
        <p:nvCxnSpPr>
          <p:cNvPr id="32" name="Google Shape;32;p3"/>
          <p:cNvCxnSpPr/>
          <p:nvPr/>
        </p:nvCxnSpPr>
        <p:spPr>
          <a:xfrm>
            <a:off x="10880901" y="1597306"/>
            <a:ext cx="0" cy="5260694"/>
          </a:xfrm>
          <a:prstGeom prst="straightConnector1">
            <a:avLst/>
          </a:prstGeom>
          <a:noFill/>
          <a:ln w="12700" cap="flat" cmpd="sng">
            <a:solidFill>
              <a:schemeClr val="accent1"/>
            </a:solidFill>
            <a:prstDash val="solid"/>
            <a:round/>
            <a:headEnd type="none" w="sm" len="sm"/>
            <a:tailEnd type="none" w="sm" len="sm"/>
          </a:ln>
        </p:spPr>
      </p:cxnSp>
      <p:pic>
        <p:nvPicPr>
          <p:cNvPr id="33" name="Google Shape;33;p3"/>
          <p:cNvPicPr preferRelativeResize="0"/>
          <p:nvPr/>
        </p:nvPicPr>
        <p:blipFill rotWithShape="1">
          <a:blip r:embed="rId2">
            <a:alphaModFix/>
          </a:blip>
          <a:srcRect/>
          <a:stretch/>
        </p:blipFill>
        <p:spPr>
          <a:xfrm>
            <a:off x="1718391" y="6087508"/>
            <a:ext cx="4318000" cy="4572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34"/>
        <p:cNvGrpSpPr/>
        <p:nvPr/>
      </p:nvGrpSpPr>
      <p:grpSpPr>
        <a:xfrm>
          <a:off x="0" y="0"/>
          <a:ext cx="0" cy="0"/>
          <a:chOff x="0" y="0"/>
          <a:chExt cx="0" cy="0"/>
        </a:xfrm>
      </p:grpSpPr>
      <p:sp>
        <p:nvSpPr>
          <p:cNvPr id="35" name="Google Shape;35;p4"/>
          <p:cNvSpPr/>
          <p:nvPr/>
        </p:nvSpPr>
        <p:spPr>
          <a:xfrm>
            <a:off x="1773864" y="0"/>
            <a:ext cx="9884736" cy="908137"/>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6" name="Google Shape;36;p4"/>
          <p:cNvSpPr txBox="1">
            <a:spLocks noGrp="1"/>
          </p:cNvSpPr>
          <p:nvPr>
            <p:ph type="ctrTitle"/>
          </p:nvPr>
        </p:nvSpPr>
        <p:spPr>
          <a:xfrm>
            <a:off x="2107520" y="437030"/>
            <a:ext cx="7988980" cy="51244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3600"/>
              <a:buFont typeface="Arial"/>
              <a:buNone/>
              <a:defRPr sz="3600" b="1" i="1" cap="none">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
          <p:cNvSpPr txBox="1">
            <a:spLocks noGrp="1"/>
          </p:cNvSpPr>
          <p:nvPr>
            <p:ph type="subTitle" idx="1"/>
          </p:nvPr>
        </p:nvSpPr>
        <p:spPr>
          <a:xfrm>
            <a:off x="2107518" y="1345167"/>
            <a:ext cx="7988982" cy="341599"/>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200"/>
              <a:buNone/>
              <a:defRPr sz="2200" b="1" i="0">
                <a:solidFill>
                  <a:schemeClr val="accent2"/>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38" name="Google Shape;38;p4"/>
          <p:cNvSpPr txBox="1">
            <a:spLocks noGrp="1"/>
          </p:cNvSpPr>
          <p:nvPr>
            <p:ph type="body" idx="2"/>
          </p:nvPr>
        </p:nvSpPr>
        <p:spPr>
          <a:xfrm>
            <a:off x="2666056" y="1917389"/>
            <a:ext cx="7366000" cy="3411537"/>
          </a:xfrm>
          <a:prstGeom prst="rect">
            <a:avLst/>
          </a:prstGeom>
          <a:noFill/>
          <a:ln>
            <a:noFill/>
          </a:ln>
        </p:spPr>
        <p:txBody>
          <a:bodyPr spcFirstLastPara="1" wrap="square" lIns="0" tIns="0" rIns="0" bIns="0" anchor="t" anchorCtr="0">
            <a:normAutofit/>
          </a:bodyPr>
          <a:lstStyle>
            <a:lvl1pPr marL="457200" marR="0" lvl="0" indent="-342900" algn="l">
              <a:lnSpc>
                <a:spcPct val="100000"/>
              </a:lnSpc>
              <a:spcBef>
                <a:spcPts val="0"/>
              </a:spcBef>
              <a:spcAft>
                <a:spcPts val="0"/>
              </a:spcAft>
              <a:buClr>
                <a:schemeClr val="dk1"/>
              </a:buClr>
              <a:buSzPts val="1800"/>
              <a:buFont typeface="Noto Sans Symbols"/>
              <a:buChar char="▪"/>
              <a:defRPr sz="1800" b="0" i="0">
                <a:solidFill>
                  <a:schemeClr val="dk1"/>
                </a:solidFill>
                <a:latin typeface="Arial"/>
                <a:ea typeface="Arial"/>
                <a:cs typeface="Arial"/>
                <a:sym typeface="Aria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9" name="Google Shape;39;p4"/>
          <p:cNvSpPr txBox="1">
            <a:spLocks noGrp="1"/>
          </p:cNvSpPr>
          <p:nvPr>
            <p:ph type="dt" idx="10"/>
          </p:nvPr>
        </p:nvSpPr>
        <p:spPr>
          <a:xfrm>
            <a:off x="8926248" y="6220740"/>
            <a:ext cx="1021891"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a:spLocks noGrp="1"/>
          </p:cNvSpPr>
          <p:nvPr>
            <p:ph type="sldNum" idx="12"/>
          </p:nvPr>
        </p:nvSpPr>
        <p:spPr>
          <a:xfrm>
            <a:off x="10096500" y="6200875"/>
            <a:ext cx="487680" cy="36576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1000" b="1" i="0" u="none" strike="noStrike" cap="none">
                <a:solidFill>
                  <a:schemeClr val="dk1"/>
                </a:solidFill>
                <a:latin typeface="Arial"/>
                <a:ea typeface="Arial"/>
                <a:cs typeface="Arial"/>
                <a:sym typeface="Arial"/>
              </a:defRPr>
            </a:lvl1pPr>
            <a:lvl2pPr marL="0" lvl="1" indent="0" algn="ctr">
              <a:spcBef>
                <a:spcPts val="0"/>
              </a:spcBef>
              <a:buNone/>
              <a:defRPr sz="1000" b="1" i="0" u="none" strike="noStrike" cap="none">
                <a:solidFill>
                  <a:schemeClr val="dk1"/>
                </a:solidFill>
                <a:latin typeface="Arial"/>
                <a:ea typeface="Arial"/>
                <a:cs typeface="Arial"/>
                <a:sym typeface="Arial"/>
              </a:defRPr>
            </a:lvl2pPr>
            <a:lvl3pPr marL="0" lvl="2" indent="0" algn="ctr">
              <a:spcBef>
                <a:spcPts val="0"/>
              </a:spcBef>
              <a:buNone/>
              <a:defRPr sz="1000" b="1" i="0" u="none" strike="noStrike" cap="none">
                <a:solidFill>
                  <a:schemeClr val="dk1"/>
                </a:solidFill>
                <a:latin typeface="Arial"/>
                <a:ea typeface="Arial"/>
                <a:cs typeface="Arial"/>
                <a:sym typeface="Arial"/>
              </a:defRPr>
            </a:lvl3pPr>
            <a:lvl4pPr marL="0" lvl="3" indent="0" algn="ctr">
              <a:spcBef>
                <a:spcPts val="0"/>
              </a:spcBef>
              <a:buNone/>
              <a:defRPr sz="1000" b="1" i="0" u="none" strike="noStrike" cap="none">
                <a:solidFill>
                  <a:schemeClr val="dk1"/>
                </a:solidFill>
                <a:latin typeface="Arial"/>
                <a:ea typeface="Arial"/>
                <a:cs typeface="Arial"/>
                <a:sym typeface="Arial"/>
              </a:defRPr>
            </a:lvl4pPr>
            <a:lvl5pPr marL="0" lvl="4" indent="0" algn="ctr">
              <a:spcBef>
                <a:spcPts val="0"/>
              </a:spcBef>
              <a:buNone/>
              <a:defRPr sz="1000" b="1" i="0" u="none" strike="noStrike" cap="none">
                <a:solidFill>
                  <a:schemeClr val="dk1"/>
                </a:solidFill>
                <a:latin typeface="Arial"/>
                <a:ea typeface="Arial"/>
                <a:cs typeface="Arial"/>
                <a:sym typeface="Arial"/>
              </a:defRPr>
            </a:lvl5pPr>
            <a:lvl6pPr marL="0" lvl="5" indent="0" algn="ctr">
              <a:spcBef>
                <a:spcPts val="0"/>
              </a:spcBef>
              <a:buNone/>
              <a:defRPr sz="1000" b="1" i="0" u="none" strike="noStrike" cap="none">
                <a:solidFill>
                  <a:schemeClr val="dk1"/>
                </a:solidFill>
                <a:latin typeface="Arial"/>
                <a:ea typeface="Arial"/>
                <a:cs typeface="Arial"/>
                <a:sym typeface="Arial"/>
              </a:defRPr>
            </a:lvl6pPr>
            <a:lvl7pPr marL="0" lvl="6" indent="0" algn="ctr">
              <a:spcBef>
                <a:spcPts val="0"/>
              </a:spcBef>
              <a:buNone/>
              <a:defRPr sz="1000" b="1" i="0" u="none" strike="noStrike" cap="none">
                <a:solidFill>
                  <a:schemeClr val="dk1"/>
                </a:solidFill>
                <a:latin typeface="Arial"/>
                <a:ea typeface="Arial"/>
                <a:cs typeface="Arial"/>
                <a:sym typeface="Arial"/>
              </a:defRPr>
            </a:lvl7pPr>
            <a:lvl8pPr marL="0" lvl="7" indent="0" algn="ctr">
              <a:spcBef>
                <a:spcPts val="0"/>
              </a:spcBef>
              <a:buNone/>
              <a:defRPr sz="1000" b="1" i="0" u="none" strike="noStrike" cap="none">
                <a:solidFill>
                  <a:schemeClr val="dk1"/>
                </a:solidFill>
                <a:latin typeface="Arial"/>
                <a:ea typeface="Arial"/>
                <a:cs typeface="Arial"/>
                <a:sym typeface="Arial"/>
              </a:defRPr>
            </a:lvl8pPr>
            <a:lvl9pPr marL="0" lvl="8" indent="0" algn="ctr">
              <a:spcBef>
                <a:spcPts val="0"/>
              </a:spcBef>
              <a:buNone/>
              <a:defRPr sz="10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cxnSp>
        <p:nvCxnSpPr>
          <p:cNvPr id="41" name="Google Shape;41;p4"/>
          <p:cNvCxnSpPr/>
          <p:nvPr/>
        </p:nvCxnSpPr>
        <p:spPr>
          <a:xfrm>
            <a:off x="1281648" y="5789"/>
            <a:ext cx="0" cy="6464461"/>
          </a:xfrm>
          <a:prstGeom prst="straightConnector1">
            <a:avLst/>
          </a:prstGeom>
          <a:noFill/>
          <a:ln w="12700" cap="flat" cmpd="sng">
            <a:solidFill>
              <a:schemeClr val="accent1"/>
            </a:solidFill>
            <a:prstDash val="solid"/>
            <a:round/>
            <a:headEnd type="none" w="sm" len="sm"/>
            <a:tailEnd type="none" w="sm" len="sm"/>
          </a:ln>
        </p:spPr>
      </p:cxnSp>
      <p:cxnSp>
        <p:nvCxnSpPr>
          <p:cNvPr id="42" name="Google Shape;42;p4"/>
          <p:cNvCxnSpPr/>
          <p:nvPr/>
        </p:nvCxnSpPr>
        <p:spPr>
          <a:xfrm>
            <a:off x="8724900" y="5735256"/>
            <a:ext cx="0" cy="1122744"/>
          </a:xfrm>
          <a:prstGeom prst="straightConnector1">
            <a:avLst/>
          </a:prstGeom>
          <a:noFill/>
          <a:ln w="12700" cap="flat" cmpd="sng">
            <a:solidFill>
              <a:schemeClr val="accent1"/>
            </a:solidFill>
            <a:prstDash val="solid"/>
            <a:round/>
            <a:headEnd type="none" w="sm" len="sm"/>
            <a:tailEnd type="none" w="sm" len="sm"/>
          </a:ln>
        </p:spPr>
      </p:cxnSp>
      <p:cxnSp>
        <p:nvCxnSpPr>
          <p:cNvPr id="43" name="Google Shape;43;p4"/>
          <p:cNvCxnSpPr/>
          <p:nvPr/>
        </p:nvCxnSpPr>
        <p:spPr>
          <a:xfrm>
            <a:off x="10880901" y="1597306"/>
            <a:ext cx="0" cy="5260694"/>
          </a:xfrm>
          <a:prstGeom prst="straightConnector1">
            <a:avLst/>
          </a:prstGeom>
          <a:noFill/>
          <a:ln w="12700" cap="flat" cmpd="sng">
            <a:solidFill>
              <a:schemeClr val="accent1"/>
            </a:solidFill>
            <a:prstDash val="solid"/>
            <a:round/>
            <a:headEnd type="none" w="sm" len="sm"/>
            <a:tailEnd type="none" w="sm" len="sm"/>
          </a:ln>
        </p:spPr>
      </p:cxnSp>
      <p:pic>
        <p:nvPicPr>
          <p:cNvPr id="44" name="Google Shape;44;p4"/>
          <p:cNvPicPr preferRelativeResize="0"/>
          <p:nvPr/>
        </p:nvPicPr>
        <p:blipFill rotWithShape="1">
          <a:blip r:embed="rId2">
            <a:alphaModFix/>
          </a:blip>
          <a:srcRect/>
          <a:stretch/>
        </p:blipFill>
        <p:spPr>
          <a:xfrm>
            <a:off x="1778000" y="6109435"/>
            <a:ext cx="4318000" cy="4572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45"/>
        <p:cNvGrpSpPr/>
        <p:nvPr/>
      </p:nvGrpSpPr>
      <p:grpSpPr>
        <a:xfrm>
          <a:off x="0" y="0"/>
          <a:ext cx="0" cy="0"/>
          <a:chOff x="0" y="0"/>
          <a:chExt cx="0" cy="0"/>
        </a:xfrm>
      </p:grpSpPr>
      <p:sp>
        <p:nvSpPr>
          <p:cNvPr id="46" name="Google Shape;46;p5"/>
          <p:cNvSpPr/>
          <p:nvPr/>
        </p:nvSpPr>
        <p:spPr>
          <a:xfrm>
            <a:off x="1773864" y="0"/>
            <a:ext cx="9884736" cy="908137"/>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 name="Google Shape;47;p5"/>
          <p:cNvSpPr txBox="1">
            <a:spLocks noGrp="1"/>
          </p:cNvSpPr>
          <p:nvPr>
            <p:ph type="ctrTitle"/>
          </p:nvPr>
        </p:nvSpPr>
        <p:spPr>
          <a:xfrm>
            <a:off x="2107520" y="437030"/>
            <a:ext cx="7988978" cy="51244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3600"/>
              <a:buFont typeface="Arial"/>
              <a:buNone/>
              <a:defRPr sz="3600" b="1" i="1" cap="none">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5"/>
          <p:cNvSpPr txBox="1">
            <a:spLocks noGrp="1"/>
          </p:cNvSpPr>
          <p:nvPr>
            <p:ph type="subTitle" idx="1"/>
          </p:nvPr>
        </p:nvSpPr>
        <p:spPr>
          <a:xfrm>
            <a:off x="2107518" y="1345167"/>
            <a:ext cx="7988980" cy="341599"/>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200"/>
              <a:buNone/>
              <a:defRPr sz="2200" b="1" i="0">
                <a:solidFill>
                  <a:schemeClr val="accent2"/>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49" name="Google Shape;49;p5"/>
          <p:cNvSpPr txBox="1">
            <a:spLocks noGrp="1"/>
          </p:cNvSpPr>
          <p:nvPr>
            <p:ph type="body" idx="2"/>
          </p:nvPr>
        </p:nvSpPr>
        <p:spPr>
          <a:xfrm>
            <a:off x="2665914" y="1917389"/>
            <a:ext cx="4081046" cy="3411537"/>
          </a:xfrm>
          <a:prstGeom prst="rect">
            <a:avLst/>
          </a:prstGeom>
          <a:noFill/>
          <a:ln>
            <a:noFill/>
          </a:ln>
        </p:spPr>
        <p:txBody>
          <a:bodyPr spcFirstLastPara="1" wrap="square" lIns="0" tIns="0" rIns="0" bIns="0" anchor="t" anchorCtr="0">
            <a:normAutofit/>
          </a:bodyPr>
          <a:lstStyle>
            <a:lvl1pPr marL="457200" marR="0" lvl="0" indent="-342900" algn="l">
              <a:lnSpc>
                <a:spcPct val="100000"/>
              </a:lnSpc>
              <a:spcBef>
                <a:spcPts val="0"/>
              </a:spcBef>
              <a:spcAft>
                <a:spcPts val="0"/>
              </a:spcAft>
              <a:buClr>
                <a:schemeClr val="dk1"/>
              </a:buClr>
              <a:buSzPts val="1800"/>
              <a:buFont typeface="Noto Sans Symbols"/>
              <a:buChar char="▪"/>
              <a:defRPr sz="1800" b="0" i="0">
                <a:solidFill>
                  <a:schemeClr val="dk1"/>
                </a:solidFill>
                <a:latin typeface="Arial"/>
                <a:ea typeface="Arial"/>
                <a:cs typeface="Arial"/>
                <a:sym typeface="Aria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cxnSp>
        <p:nvCxnSpPr>
          <p:cNvPr id="50" name="Google Shape;50;p5"/>
          <p:cNvCxnSpPr/>
          <p:nvPr/>
        </p:nvCxnSpPr>
        <p:spPr>
          <a:xfrm>
            <a:off x="10880901" y="1597306"/>
            <a:ext cx="0" cy="5260694"/>
          </a:xfrm>
          <a:prstGeom prst="straightConnector1">
            <a:avLst/>
          </a:prstGeom>
          <a:noFill/>
          <a:ln w="12700" cap="flat" cmpd="sng">
            <a:solidFill>
              <a:schemeClr val="accent1"/>
            </a:solidFill>
            <a:prstDash val="solid"/>
            <a:round/>
            <a:headEnd type="none" w="sm" len="sm"/>
            <a:tailEnd type="none" w="sm" len="sm"/>
          </a:ln>
        </p:spPr>
      </p:cxnSp>
      <p:sp>
        <p:nvSpPr>
          <p:cNvPr id="51" name="Google Shape;51;p5" descr="Picture or Chart"/>
          <p:cNvSpPr txBox="1">
            <a:spLocks noGrp="1"/>
          </p:cNvSpPr>
          <p:nvPr>
            <p:ph type="body" idx="3"/>
          </p:nvPr>
        </p:nvSpPr>
        <p:spPr>
          <a:xfrm>
            <a:off x="7093131" y="1920876"/>
            <a:ext cx="4561597" cy="2982913"/>
          </a:xfrm>
          <a:prstGeom prst="rect">
            <a:avLst/>
          </a:prstGeom>
          <a:solidFill>
            <a:schemeClr val="accent4"/>
          </a:solidFill>
          <a:ln>
            <a:noFill/>
          </a:ln>
        </p:spPr>
        <p:txBody>
          <a:bodyPr spcFirstLastPara="1" wrap="square" lIns="0" tIns="0" rIns="0" bIns="0" anchor="ctr" anchorCtr="0">
            <a:normAutofit/>
          </a:bodyPr>
          <a:lstStyle>
            <a:lvl1pPr marL="457200" lvl="0" indent="-342900" algn="ctr">
              <a:lnSpc>
                <a:spcPct val="100000"/>
              </a:lnSpc>
              <a:spcBef>
                <a:spcPts val="1000"/>
              </a:spcBef>
              <a:spcAft>
                <a:spcPts val="0"/>
              </a:spcAft>
              <a:buSzPts val="1800"/>
              <a:buChar char="•"/>
              <a:defRPr b="0" i="0">
                <a:solidFill>
                  <a:schemeClr val="dk1"/>
                </a:solidFill>
                <a:latin typeface="Arial"/>
                <a:ea typeface="Arial"/>
                <a:cs typeface="Arial"/>
                <a:sym typeface="Aria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228600" algn="ctr">
              <a:lnSpc>
                <a:spcPct val="100000"/>
              </a:lnSpc>
              <a:spcBef>
                <a:spcPts val="1000"/>
              </a:spcBef>
              <a:spcAft>
                <a:spcPts val="0"/>
              </a:spcAft>
              <a:buSzPts val="1600"/>
              <a:buNone/>
              <a:defRPr>
                <a:solidFill>
                  <a:schemeClr val="dk1"/>
                </a:solidFill>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2" name="Google Shape;52;p5"/>
          <p:cNvSpPr txBox="1">
            <a:spLocks noGrp="1"/>
          </p:cNvSpPr>
          <p:nvPr>
            <p:ph type="dt" idx="10"/>
          </p:nvPr>
        </p:nvSpPr>
        <p:spPr>
          <a:xfrm>
            <a:off x="8926248" y="6220740"/>
            <a:ext cx="1021891"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
          <p:cNvSpPr>
            <a:spLocks noGrp="1"/>
          </p:cNvSpPr>
          <p:nvPr>
            <p:ph type="sldNum" idx="12"/>
          </p:nvPr>
        </p:nvSpPr>
        <p:spPr>
          <a:xfrm>
            <a:off x="10096500" y="6200875"/>
            <a:ext cx="487680" cy="36576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1000" b="1" i="0" u="none" strike="noStrike" cap="none">
                <a:solidFill>
                  <a:schemeClr val="dk1"/>
                </a:solidFill>
                <a:latin typeface="Arial"/>
                <a:ea typeface="Arial"/>
                <a:cs typeface="Arial"/>
                <a:sym typeface="Arial"/>
              </a:defRPr>
            </a:lvl1pPr>
            <a:lvl2pPr marL="0" lvl="1" indent="0" algn="ctr">
              <a:spcBef>
                <a:spcPts val="0"/>
              </a:spcBef>
              <a:buNone/>
              <a:defRPr sz="1000" b="1" i="0" u="none" strike="noStrike" cap="none">
                <a:solidFill>
                  <a:schemeClr val="dk1"/>
                </a:solidFill>
                <a:latin typeface="Arial"/>
                <a:ea typeface="Arial"/>
                <a:cs typeface="Arial"/>
                <a:sym typeface="Arial"/>
              </a:defRPr>
            </a:lvl2pPr>
            <a:lvl3pPr marL="0" lvl="2" indent="0" algn="ctr">
              <a:spcBef>
                <a:spcPts val="0"/>
              </a:spcBef>
              <a:buNone/>
              <a:defRPr sz="1000" b="1" i="0" u="none" strike="noStrike" cap="none">
                <a:solidFill>
                  <a:schemeClr val="dk1"/>
                </a:solidFill>
                <a:latin typeface="Arial"/>
                <a:ea typeface="Arial"/>
                <a:cs typeface="Arial"/>
                <a:sym typeface="Arial"/>
              </a:defRPr>
            </a:lvl3pPr>
            <a:lvl4pPr marL="0" lvl="3" indent="0" algn="ctr">
              <a:spcBef>
                <a:spcPts val="0"/>
              </a:spcBef>
              <a:buNone/>
              <a:defRPr sz="1000" b="1" i="0" u="none" strike="noStrike" cap="none">
                <a:solidFill>
                  <a:schemeClr val="dk1"/>
                </a:solidFill>
                <a:latin typeface="Arial"/>
                <a:ea typeface="Arial"/>
                <a:cs typeface="Arial"/>
                <a:sym typeface="Arial"/>
              </a:defRPr>
            </a:lvl4pPr>
            <a:lvl5pPr marL="0" lvl="4" indent="0" algn="ctr">
              <a:spcBef>
                <a:spcPts val="0"/>
              </a:spcBef>
              <a:buNone/>
              <a:defRPr sz="1000" b="1" i="0" u="none" strike="noStrike" cap="none">
                <a:solidFill>
                  <a:schemeClr val="dk1"/>
                </a:solidFill>
                <a:latin typeface="Arial"/>
                <a:ea typeface="Arial"/>
                <a:cs typeface="Arial"/>
                <a:sym typeface="Arial"/>
              </a:defRPr>
            </a:lvl5pPr>
            <a:lvl6pPr marL="0" lvl="5" indent="0" algn="ctr">
              <a:spcBef>
                <a:spcPts val="0"/>
              </a:spcBef>
              <a:buNone/>
              <a:defRPr sz="1000" b="1" i="0" u="none" strike="noStrike" cap="none">
                <a:solidFill>
                  <a:schemeClr val="dk1"/>
                </a:solidFill>
                <a:latin typeface="Arial"/>
                <a:ea typeface="Arial"/>
                <a:cs typeface="Arial"/>
                <a:sym typeface="Arial"/>
              </a:defRPr>
            </a:lvl6pPr>
            <a:lvl7pPr marL="0" lvl="6" indent="0" algn="ctr">
              <a:spcBef>
                <a:spcPts val="0"/>
              </a:spcBef>
              <a:buNone/>
              <a:defRPr sz="1000" b="1" i="0" u="none" strike="noStrike" cap="none">
                <a:solidFill>
                  <a:schemeClr val="dk1"/>
                </a:solidFill>
                <a:latin typeface="Arial"/>
                <a:ea typeface="Arial"/>
                <a:cs typeface="Arial"/>
                <a:sym typeface="Arial"/>
              </a:defRPr>
            </a:lvl7pPr>
            <a:lvl8pPr marL="0" lvl="7" indent="0" algn="ctr">
              <a:spcBef>
                <a:spcPts val="0"/>
              </a:spcBef>
              <a:buNone/>
              <a:defRPr sz="1000" b="1" i="0" u="none" strike="noStrike" cap="none">
                <a:solidFill>
                  <a:schemeClr val="dk1"/>
                </a:solidFill>
                <a:latin typeface="Arial"/>
                <a:ea typeface="Arial"/>
                <a:cs typeface="Arial"/>
                <a:sym typeface="Arial"/>
              </a:defRPr>
            </a:lvl8pPr>
            <a:lvl9pPr marL="0" lvl="8" indent="0" algn="ctr">
              <a:spcBef>
                <a:spcPts val="0"/>
              </a:spcBef>
              <a:buNone/>
              <a:defRPr sz="10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cxnSp>
        <p:nvCxnSpPr>
          <p:cNvPr id="54" name="Google Shape;54;p5"/>
          <p:cNvCxnSpPr/>
          <p:nvPr/>
        </p:nvCxnSpPr>
        <p:spPr>
          <a:xfrm>
            <a:off x="1281648" y="5789"/>
            <a:ext cx="0" cy="6464461"/>
          </a:xfrm>
          <a:prstGeom prst="straightConnector1">
            <a:avLst/>
          </a:prstGeom>
          <a:noFill/>
          <a:ln w="12700" cap="flat" cmpd="sng">
            <a:solidFill>
              <a:schemeClr val="accent1"/>
            </a:solidFill>
            <a:prstDash val="solid"/>
            <a:round/>
            <a:headEnd type="none" w="sm" len="sm"/>
            <a:tailEnd type="none" w="sm" len="sm"/>
          </a:ln>
        </p:spPr>
      </p:cxnSp>
      <p:cxnSp>
        <p:nvCxnSpPr>
          <p:cNvPr id="55" name="Google Shape;55;p5"/>
          <p:cNvCxnSpPr/>
          <p:nvPr/>
        </p:nvCxnSpPr>
        <p:spPr>
          <a:xfrm>
            <a:off x="8724900" y="5735256"/>
            <a:ext cx="0" cy="1122744"/>
          </a:xfrm>
          <a:prstGeom prst="straightConnector1">
            <a:avLst/>
          </a:prstGeom>
          <a:noFill/>
          <a:ln w="12700" cap="flat" cmpd="sng">
            <a:solidFill>
              <a:schemeClr val="accent1"/>
            </a:solidFill>
            <a:prstDash val="solid"/>
            <a:round/>
            <a:headEnd type="none" w="sm" len="sm"/>
            <a:tailEnd type="none" w="sm" len="sm"/>
          </a:ln>
        </p:spPr>
      </p:cxnSp>
      <p:pic>
        <p:nvPicPr>
          <p:cNvPr id="56" name="Google Shape;56;p5"/>
          <p:cNvPicPr preferRelativeResize="0"/>
          <p:nvPr/>
        </p:nvPicPr>
        <p:blipFill rotWithShape="1">
          <a:blip r:embed="rId2">
            <a:alphaModFix/>
          </a:blip>
          <a:srcRect/>
          <a:stretch/>
        </p:blipFill>
        <p:spPr>
          <a:xfrm>
            <a:off x="1778000" y="6109435"/>
            <a:ext cx="4318000" cy="4572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57"/>
        <p:cNvGrpSpPr/>
        <p:nvPr/>
      </p:nvGrpSpPr>
      <p:grpSpPr>
        <a:xfrm>
          <a:off x="0" y="0"/>
          <a:ext cx="0" cy="0"/>
          <a:chOff x="0" y="0"/>
          <a:chExt cx="0" cy="0"/>
        </a:xfrm>
      </p:grpSpPr>
      <p:sp>
        <p:nvSpPr>
          <p:cNvPr id="58" name="Google Shape;58;p6" descr="Picture Description"/>
          <p:cNvSpPr>
            <a:spLocks noGrp="1"/>
          </p:cNvSpPr>
          <p:nvPr>
            <p:ph type="pic" idx="2"/>
          </p:nvPr>
        </p:nvSpPr>
        <p:spPr>
          <a:xfrm>
            <a:off x="0" y="0"/>
            <a:ext cx="12192000" cy="6858000"/>
          </a:xfrm>
          <a:prstGeom prst="rect">
            <a:avLst/>
          </a:prstGeom>
          <a:noFill/>
          <a:ln>
            <a:noFill/>
          </a:ln>
        </p:spPr>
      </p:sp>
      <p:sp>
        <p:nvSpPr>
          <p:cNvPr id="59" name="Google Shape;59;p6"/>
          <p:cNvSpPr txBox="1">
            <a:spLocks noGrp="1"/>
          </p:cNvSpPr>
          <p:nvPr>
            <p:ph type="subTitle" idx="1"/>
          </p:nvPr>
        </p:nvSpPr>
        <p:spPr>
          <a:xfrm>
            <a:off x="7301170" y="219206"/>
            <a:ext cx="3574087" cy="1107996"/>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1800"/>
              <a:buNone/>
              <a:defRPr sz="1800" b="1" i="0">
                <a:solidFill>
                  <a:schemeClr val="dk1"/>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60" name="Google Shape;60;p6"/>
          <p:cNvSpPr txBox="1">
            <a:spLocks noGrp="1"/>
          </p:cNvSpPr>
          <p:nvPr>
            <p:ph type="dt" idx="10"/>
          </p:nvPr>
        </p:nvSpPr>
        <p:spPr>
          <a:xfrm>
            <a:off x="8926248" y="6220740"/>
            <a:ext cx="1021891"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6"/>
          <p:cNvSpPr>
            <a:spLocks noGrp="1"/>
          </p:cNvSpPr>
          <p:nvPr>
            <p:ph type="sldNum" idx="12"/>
          </p:nvPr>
        </p:nvSpPr>
        <p:spPr>
          <a:xfrm>
            <a:off x="10096500" y="6200875"/>
            <a:ext cx="487680" cy="36576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1000" b="1" i="0" u="none" strike="noStrike" cap="none">
                <a:solidFill>
                  <a:schemeClr val="dk1"/>
                </a:solidFill>
                <a:latin typeface="Arial"/>
                <a:ea typeface="Arial"/>
                <a:cs typeface="Arial"/>
                <a:sym typeface="Arial"/>
              </a:defRPr>
            </a:lvl1pPr>
            <a:lvl2pPr marL="0" lvl="1" indent="0" algn="ctr">
              <a:spcBef>
                <a:spcPts val="0"/>
              </a:spcBef>
              <a:buNone/>
              <a:defRPr sz="1000" b="1" i="0" u="none" strike="noStrike" cap="none">
                <a:solidFill>
                  <a:schemeClr val="dk1"/>
                </a:solidFill>
                <a:latin typeface="Arial"/>
                <a:ea typeface="Arial"/>
                <a:cs typeface="Arial"/>
                <a:sym typeface="Arial"/>
              </a:defRPr>
            </a:lvl2pPr>
            <a:lvl3pPr marL="0" lvl="2" indent="0" algn="ctr">
              <a:spcBef>
                <a:spcPts val="0"/>
              </a:spcBef>
              <a:buNone/>
              <a:defRPr sz="1000" b="1" i="0" u="none" strike="noStrike" cap="none">
                <a:solidFill>
                  <a:schemeClr val="dk1"/>
                </a:solidFill>
                <a:latin typeface="Arial"/>
                <a:ea typeface="Arial"/>
                <a:cs typeface="Arial"/>
                <a:sym typeface="Arial"/>
              </a:defRPr>
            </a:lvl3pPr>
            <a:lvl4pPr marL="0" lvl="3" indent="0" algn="ctr">
              <a:spcBef>
                <a:spcPts val="0"/>
              </a:spcBef>
              <a:buNone/>
              <a:defRPr sz="1000" b="1" i="0" u="none" strike="noStrike" cap="none">
                <a:solidFill>
                  <a:schemeClr val="dk1"/>
                </a:solidFill>
                <a:latin typeface="Arial"/>
                <a:ea typeface="Arial"/>
                <a:cs typeface="Arial"/>
                <a:sym typeface="Arial"/>
              </a:defRPr>
            </a:lvl4pPr>
            <a:lvl5pPr marL="0" lvl="4" indent="0" algn="ctr">
              <a:spcBef>
                <a:spcPts val="0"/>
              </a:spcBef>
              <a:buNone/>
              <a:defRPr sz="1000" b="1" i="0" u="none" strike="noStrike" cap="none">
                <a:solidFill>
                  <a:schemeClr val="dk1"/>
                </a:solidFill>
                <a:latin typeface="Arial"/>
                <a:ea typeface="Arial"/>
                <a:cs typeface="Arial"/>
                <a:sym typeface="Arial"/>
              </a:defRPr>
            </a:lvl5pPr>
            <a:lvl6pPr marL="0" lvl="5" indent="0" algn="ctr">
              <a:spcBef>
                <a:spcPts val="0"/>
              </a:spcBef>
              <a:buNone/>
              <a:defRPr sz="1000" b="1" i="0" u="none" strike="noStrike" cap="none">
                <a:solidFill>
                  <a:schemeClr val="dk1"/>
                </a:solidFill>
                <a:latin typeface="Arial"/>
                <a:ea typeface="Arial"/>
                <a:cs typeface="Arial"/>
                <a:sym typeface="Arial"/>
              </a:defRPr>
            </a:lvl6pPr>
            <a:lvl7pPr marL="0" lvl="6" indent="0" algn="ctr">
              <a:spcBef>
                <a:spcPts val="0"/>
              </a:spcBef>
              <a:buNone/>
              <a:defRPr sz="1000" b="1" i="0" u="none" strike="noStrike" cap="none">
                <a:solidFill>
                  <a:schemeClr val="dk1"/>
                </a:solidFill>
                <a:latin typeface="Arial"/>
                <a:ea typeface="Arial"/>
                <a:cs typeface="Arial"/>
                <a:sym typeface="Arial"/>
              </a:defRPr>
            </a:lvl7pPr>
            <a:lvl8pPr marL="0" lvl="7" indent="0" algn="ctr">
              <a:spcBef>
                <a:spcPts val="0"/>
              </a:spcBef>
              <a:buNone/>
              <a:defRPr sz="1000" b="1" i="0" u="none" strike="noStrike" cap="none">
                <a:solidFill>
                  <a:schemeClr val="dk1"/>
                </a:solidFill>
                <a:latin typeface="Arial"/>
                <a:ea typeface="Arial"/>
                <a:cs typeface="Arial"/>
                <a:sym typeface="Arial"/>
              </a:defRPr>
            </a:lvl8pPr>
            <a:lvl9pPr marL="0" lvl="8" indent="0" algn="ctr">
              <a:spcBef>
                <a:spcPts val="0"/>
              </a:spcBef>
              <a:buNone/>
              <a:defRPr sz="10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cxnSp>
        <p:nvCxnSpPr>
          <p:cNvPr id="62" name="Google Shape;62;p6"/>
          <p:cNvCxnSpPr/>
          <p:nvPr/>
        </p:nvCxnSpPr>
        <p:spPr>
          <a:xfrm>
            <a:off x="1281648" y="5789"/>
            <a:ext cx="0" cy="6464461"/>
          </a:xfrm>
          <a:prstGeom prst="straightConnector1">
            <a:avLst/>
          </a:prstGeom>
          <a:noFill/>
          <a:ln w="12700" cap="flat" cmpd="sng">
            <a:solidFill>
              <a:schemeClr val="accent1"/>
            </a:solidFill>
            <a:prstDash val="solid"/>
            <a:round/>
            <a:headEnd type="none" w="sm" len="sm"/>
            <a:tailEnd type="none" w="sm" len="sm"/>
          </a:ln>
        </p:spPr>
      </p:cxnSp>
      <p:cxnSp>
        <p:nvCxnSpPr>
          <p:cNvPr id="63" name="Google Shape;63;p6"/>
          <p:cNvCxnSpPr/>
          <p:nvPr/>
        </p:nvCxnSpPr>
        <p:spPr>
          <a:xfrm>
            <a:off x="8724900" y="5735256"/>
            <a:ext cx="0" cy="1122744"/>
          </a:xfrm>
          <a:prstGeom prst="straightConnector1">
            <a:avLst/>
          </a:prstGeom>
          <a:noFill/>
          <a:ln w="12700" cap="flat" cmpd="sng">
            <a:solidFill>
              <a:schemeClr val="accent1"/>
            </a:solidFill>
            <a:prstDash val="solid"/>
            <a:round/>
            <a:headEnd type="none" w="sm" len="sm"/>
            <a:tailEnd type="none" w="sm" len="sm"/>
          </a:ln>
        </p:spPr>
      </p:cxnSp>
      <p:cxnSp>
        <p:nvCxnSpPr>
          <p:cNvPr id="64" name="Google Shape;64;p6"/>
          <p:cNvCxnSpPr/>
          <p:nvPr/>
        </p:nvCxnSpPr>
        <p:spPr>
          <a:xfrm>
            <a:off x="10880901" y="1597306"/>
            <a:ext cx="0" cy="5260694"/>
          </a:xfrm>
          <a:prstGeom prst="straightConnector1">
            <a:avLst/>
          </a:prstGeom>
          <a:noFill/>
          <a:ln w="12700" cap="flat" cmpd="sng">
            <a:solidFill>
              <a:schemeClr val="accent1"/>
            </a:solidFill>
            <a:prstDash val="solid"/>
            <a:round/>
            <a:headEnd type="none" w="sm" len="sm"/>
            <a:tailEnd type="none" w="sm" len="sm"/>
          </a:ln>
        </p:spPr>
      </p:cxnSp>
      <p:pic>
        <p:nvPicPr>
          <p:cNvPr id="65" name="Google Shape;65;p6"/>
          <p:cNvPicPr preferRelativeResize="0"/>
          <p:nvPr/>
        </p:nvPicPr>
        <p:blipFill rotWithShape="1">
          <a:blip r:embed="rId2">
            <a:alphaModFix/>
          </a:blip>
          <a:srcRect/>
          <a:stretch/>
        </p:blipFill>
        <p:spPr>
          <a:xfrm>
            <a:off x="1778000" y="6109435"/>
            <a:ext cx="4318000" cy="4572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4"/>
        </a:solidFill>
        <a:effectLst/>
      </p:bgPr>
    </p:bg>
    <p:spTree>
      <p:nvGrpSpPr>
        <p:cNvPr id="1" name="Shape 66"/>
        <p:cNvGrpSpPr/>
        <p:nvPr/>
      </p:nvGrpSpPr>
      <p:grpSpPr>
        <a:xfrm>
          <a:off x="0" y="0"/>
          <a:ext cx="0" cy="0"/>
          <a:chOff x="0" y="0"/>
          <a:chExt cx="0" cy="0"/>
        </a:xfrm>
      </p:grpSpPr>
      <p:sp>
        <p:nvSpPr>
          <p:cNvPr id="67" name="Google Shape;67;p7"/>
          <p:cNvSpPr/>
          <p:nvPr/>
        </p:nvSpPr>
        <p:spPr>
          <a:xfrm>
            <a:off x="1" y="0"/>
            <a:ext cx="12191999" cy="685221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 name="Google Shape;68;p7"/>
          <p:cNvSpPr txBox="1">
            <a:spLocks noGrp="1"/>
          </p:cNvSpPr>
          <p:nvPr>
            <p:ph type="ctrTitle"/>
          </p:nvPr>
        </p:nvSpPr>
        <p:spPr>
          <a:xfrm>
            <a:off x="2893545" y="1479629"/>
            <a:ext cx="6419331" cy="1210973"/>
          </a:xfrm>
          <a:prstGeom prst="rect">
            <a:avLst/>
          </a:prstGeom>
          <a:noFill/>
          <a:ln>
            <a:noFill/>
          </a:ln>
        </p:spPr>
        <p:txBody>
          <a:bodyPr spcFirstLastPara="1" wrap="square" lIns="0" tIns="0" rIns="0" bIns="0" anchor="t" anchorCtr="0">
            <a:spAutoFit/>
          </a:bodyPr>
          <a:lstStyle>
            <a:lvl1pPr lvl="0" algn="ctr">
              <a:lnSpc>
                <a:spcPct val="90000"/>
              </a:lnSpc>
              <a:spcBef>
                <a:spcPts val="0"/>
              </a:spcBef>
              <a:spcAft>
                <a:spcPts val="0"/>
              </a:spcAft>
              <a:buClr>
                <a:schemeClr val="accent2"/>
              </a:buClr>
              <a:buSzPts val="8600"/>
              <a:buFont typeface="Arial"/>
              <a:buNone/>
              <a:defRPr sz="8600" b="1" i="0" cap="none">
                <a:solidFill>
                  <a:schemeClr val="accen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7"/>
          <p:cNvSpPr/>
          <p:nvPr/>
        </p:nvSpPr>
        <p:spPr>
          <a:xfrm>
            <a:off x="2648277" y="2744421"/>
            <a:ext cx="6905456" cy="44099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0" name="Google Shape;70;p7"/>
          <p:cNvSpPr txBox="1">
            <a:spLocks noGrp="1"/>
          </p:cNvSpPr>
          <p:nvPr>
            <p:ph type="subTitle" idx="1"/>
          </p:nvPr>
        </p:nvSpPr>
        <p:spPr>
          <a:xfrm>
            <a:off x="2648276" y="2706475"/>
            <a:ext cx="6895463" cy="553998"/>
          </a:xfrm>
          <a:prstGeom prst="rect">
            <a:avLst/>
          </a:prstGeom>
          <a:noFill/>
          <a:ln>
            <a:noFill/>
          </a:ln>
        </p:spPr>
        <p:txBody>
          <a:bodyPr spcFirstLastPara="1" wrap="square" lIns="0" tIns="0" rIns="0" bIns="0" anchor="t" anchorCtr="0">
            <a:spAutoFit/>
          </a:bodyPr>
          <a:lstStyle>
            <a:lvl1pPr lvl="0" algn="ctr">
              <a:lnSpc>
                <a:spcPct val="100000"/>
              </a:lnSpc>
              <a:spcBef>
                <a:spcPts val="1000"/>
              </a:spcBef>
              <a:spcAft>
                <a:spcPts val="0"/>
              </a:spcAft>
              <a:buSzPts val="3600"/>
              <a:buNone/>
              <a:defRPr sz="3600" b="1" i="0">
                <a:solidFill>
                  <a:schemeClr val="accent4"/>
                </a:solidFill>
                <a:latin typeface="Arial"/>
                <a:ea typeface="Arial"/>
                <a:cs typeface="Arial"/>
                <a:sym typeface="Aria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71" name="Google Shape;71;p7"/>
          <p:cNvSpPr txBox="1">
            <a:spLocks noGrp="1"/>
          </p:cNvSpPr>
          <p:nvPr>
            <p:ph type="body" idx="2"/>
          </p:nvPr>
        </p:nvSpPr>
        <p:spPr>
          <a:xfrm>
            <a:off x="2875268" y="3540352"/>
            <a:ext cx="6678467" cy="1122744"/>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2400"/>
              <a:buFont typeface="Arial"/>
              <a:buNone/>
              <a:defRPr sz="2400" b="0" i="0">
                <a:solidFill>
                  <a:schemeClr val="dk1"/>
                </a:solidFill>
                <a:latin typeface="Arial"/>
                <a:ea typeface="Arial"/>
                <a:cs typeface="Arial"/>
                <a:sym typeface="Aria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2" name="Google Shape;72;p7"/>
          <p:cNvSpPr txBox="1">
            <a:spLocks noGrp="1"/>
          </p:cNvSpPr>
          <p:nvPr>
            <p:ph type="dt" idx="10"/>
          </p:nvPr>
        </p:nvSpPr>
        <p:spPr>
          <a:xfrm>
            <a:off x="8926248" y="6220740"/>
            <a:ext cx="1021891"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
          <p:cNvSpPr>
            <a:spLocks noGrp="1"/>
          </p:cNvSpPr>
          <p:nvPr>
            <p:ph type="sldNum" idx="12"/>
          </p:nvPr>
        </p:nvSpPr>
        <p:spPr>
          <a:xfrm>
            <a:off x="10096500" y="6200875"/>
            <a:ext cx="487680" cy="36576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1000" b="1" i="0" u="none" strike="noStrike" cap="none">
                <a:solidFill>
                  <a:schemeClr val="dk1"/>
                </a:solidFill>
                <a:latin typeface="Arial"/>
                <a:ea typeface="Arial"/>
                <a:cs typeface="Arial"/>
                <a:sym typeface="Arial"/>
              </a:defRPr>
            </a:lvl1pPr>
            <a:lvl2pPr marL="0" lvl="1" indent="0" algn="ctr">
              <a:spcBef>
                <a:spcPts val="0"/>
              </a:spcBef>
              <a:buNone/>
              <a:defRPr sz="1000" b="1" i="0" u="none" strike="noStrike" cap="none">
                <a:solidFill>
                  <a:schemeClr val="dk1"/>
                </a:solidFill>
                <a:latin typeface="Arial"/>
                <a:ea typeface="Arial"/>
                <a:cs typeface="Arial"/>
                <a:sym typeface="Arial"/>
              </a:defRPr>
            </a:lvl2pPr>
            <a:lvl3pPr marL="0" lvl="2" indent="0" algn="ctr">
              <a:spcBef>
                <a:spcPts val="0"/>
              </a:spcBef>
              <a:buNone/>
              <a:defRPr sz="1000" b="1" i="0" u="none" strike="noStrike" cap="none">
                <a:solidFill>
                  <a:schemeClr val="dk1"/>
                </a:solidFill>
                <a:latin typeface="Arial"/>
                <a:ea typeface="Arial"/>
                <a:cs typeface="Arial"/>
                <a:sym typeface="Arial"/>
              </a:defRPr>
            </a:lvl3pPr>
            <a:lvl4pPr marL="0" lvl="3" indent="0" algn="ctr">
              <a:spcBef>
                <a:spcPts val="0"/>
              </a:spcBef>
              <a:buNone/>
              <a:defRPr sz="1000" b="1" i="0" u="none" strike="noStrike" cap="none">
                <a:solidFill>
                  <a:schemeClr val="dk1"/>
                </a:solidFill>
                <a:latin typeface="Arial"/>
                <a:ea typeface="Arial"/>
                <a:cs typeface="Arial"/>
                <a:sym typeface="Arial"/>
              </a:defRPr>
            </a:lvl4pPr>
            <a:lvl5pPr marL="0" lvl="4" indent="0" algn="ctr">
              <a:spcBef>
                <a:spcPts val="0"/>
              </a:spcBef>
              <a:buNone/>
              <a:defRPr sz="1000" b="1" i="0" u="none" strike="noStrike" cap="none">
                <a:solidFill>
                  <a:schemeClr val="dk1"/>
                </a:solidFill>
                <a:latin typeface="Arial"/>
                <a:ea typeface="Arial"/>
                <a:cs typeface="Arial"/>
                <a:sym typeface="Arial"/>
              </a:defRPr>
            </a:lvl5pPr>
            <a:lvl6pPr marL="0" lvl="5" indent="0" algn="ctr">
              <a:spcBef>
                <a:spcPts val="0"/>
              </a:spcBef>
              <a:buNone/>
              <a:defRPr sz="1000" b="1" i="0" u="none" strike="noStrike" cap="none">
                <a:solidFill>
                  <a:schemeClr val="dk1"/>
                </a:solidFill>
                <a:latin typeface="Arial"/>
                <a:ea typeface="Arial"/>
                <a:cs typeface="Arial"/>
                <a:sym typeface="Arial"/>
              </a:defRPr>
            </a:lvl6pPr>
            <a:lvl7pPr marL="0" lvl="6" indent="0" algn="ctr">
              <a:spcBef>
                <a:spcPts val="0"/>
              </a:spcBef>
              <a:buNone/>
              <a:defRPr sz="1000" b="1" i="0" u="none" strike="noStrike" cap="none">
                <a:solidFill>
                  <a:schemeClr val="dk1"/>
                </a:solidFill>
                <a:latin typeface="Arial"/>
                <a:ea typeface="Arial"/>
                <a:cs typeface="Arial"/>
                <a:sym typeface="Arial"/>
              </a:defRPr>
            </a:lvl7pPr>
            <a:lvl8pPr marL="0" lvl="7" indent="0" algn="ctr">
              <a:spcBef>
                <a:spcPts val="0"/>
              </a:spcBef>
              <a:buNone/>
              <a:defRPr sz="1000" b="1" i="0" u="none" strike="noStrike" cap="none">
                <a:solidFill>
                  <a:schemeClr val="dk1"/>
                </a:solidFill>
                <a:latin typeface="Arial"/>
                <a:ea typeface="Arial"/>
                <a:cs typeface="Arial"/>
                <a:sym typeface="Arial"/>
              </a:defRPr>
            </a:lvl8pPr>
            <a:lvl9pPr marL="0" lvl="8" indent="0" algn="ctr">
              <a:spcBef>
                <a:spcPts val="0"/>
              </a:spcBef>
              <a:buNone/>
              <a:defRPr sz="10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cxnSp>
        <p:nvCxnSpPr>
          <p:cNvPr id="74" name="Google Shape;74;p7"/>
          <p:cNvCxnSpPr/>
          <p:nvPr/>
        </p:nvCxnSpPr>
        <p:spPr>
          <a:xfrm>
            <a:off x="1281648" y="5789"/>
            <a:ext cx="0" cy="6464461"/>
          </a:xfrm>
          <a:prstGeom prst="straightConnector1">
            <a:avLst/>
          </a:prstGeom>
          <a:noFill/>
          <a:ln w="12700" cap="flat" cmpd="sng">
            <a:solidFill>
              <a:schemeClr val="accent1"/>
            </a:solidFill>
            <a:prstDash val="solid"/>
            <a:round/>
            <a:headEnd type="none" w="sm" len="sm"/>
            <a:tailEnd type="none" w="sm" len="sm"/>
          </a:ln>
        </p:spPr>
      </p:cxnSp>
      <p:cxnSp>
        <p:nvCxnSpPr>
          <p:cNvPr id="75" name="Google Shape;75;p7"/>
          <p:cNvCxnSpPr/>
          <p:nvPr/>
        </p:nvCxnSpPr>
        <p:spPr>
          <a:xfrm>
            <a:off x="8724900" y="5735256"/>
            <a:ext cx="0" cy="1122744"/>
          </a:xfrm>
          <a:prstGeom prst="straightConnector1">
            <a:avLst/>
          </a:prstGeom>
          <a:noFill/>
          <a:ln w="12700" cap="flat" cmpd="sng">
            <a:solidFill>
              <a:schemeClr val="accent1"/>
            </a:solidFill>
            <a:prstDash val="solid"/>
            <a:round/>
            <a:headEnd type="none" w="sm" len="sm"/>
            <a:tailEnd type="none" w="sm" len="sm"/>
          </a:ln>
        </p:spPr>
      </p:cxnSp>
      <p:cxnSp>
        <p:nvCxnSpPr>
          <p:cNvPr id="76" name="Google Shape;76;p7"/>
          <p:cNvCxnSpPr/>
          <p:nvPr/>
        </p:nvCxnSpPr>
        <p:spPr>
          <a:xfrm>
            <a:off x="10880901" y="1597306"/>
            <a:ext cx="0" cy="5260694"/>
          </a:xfrm>
          <a:prstGeom prst="straightConnector1">
            <a:avLst/>
          </a:prstGeom>
          <a:noFill/>
          <a:ln w="1270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 Slide">
  <p:cSld name="Closing Slide">
    <p:bg>
      <p:bgPr>
        <a:solidFill>
          <a:schemeClr val="accent4"/>
        </a:solidFill>
        <a:effectLst/>
      </p:bgPr>
    </p:bg>
    <p:spTree>
      <p:nvGrpSpPr>
        <p:cNvPr id="1" name="Shape 77"/>
        <p:cNvGrpSpPr/>
        <p:nvPr/>
      </p:nvGrpSpPr>
      <p:grpSpPr>
        <a:xfrm>
          <a:off x="0" y="0"/>
          <a:ext cx="0" cy="0"/>
          <a:chOff x="0" y="0"/>
          <a:chExt cx="0" cy="0"/>
        </a:xfrm>
      </p:grpSpPr>
      <p:sp>
        <p:nvSpPr>
          <p:cNvPr id="78" name="Google Shape;78;p8"/>
          <p:cNvSpPr/>
          <p:nvPr/>
        </p:nvSpPr>
        <p:spPr>
          <a:xfrm>
            <a:off x="0" y="0"/>
            <a:ext cx="12192000" cy="68580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9" name="Google Shape;79;p8"/>
          <p:cNvSpPr txBox="1">
            <a:spLocks noGrp="1"/>
          </p:cNvSpPr>
          <p:nvPr>
            <p:ph type="ctrTitle"/>
          </p:nvPr>
        </p:nvSpPr>
        <p:spPr>
          <a:xfrm>
            <a:off x="2628902" y="1521334"/>
            <a:ext cx="6347458" cy="85408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6000"/>
              <a:buFont typeface="Arial"/>
              <a:buNone/>
              <a:defRPr sz="6000" b="1" i="1">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8"/>
          <p:cNvSpPr txBox="1">
            <a:spLocks noGrp="1"/>
          </p:cNvSpPr>
          <p:nvPr>
            <p:ph type="body" idx="1"/>
          </p:nvPr>
        </p:nvSpPr>
        <p:spPr>
          <a:xfrm>
            <a:off x="2628900" y="2548210"/>
            <a:ext cx="6347460" cy="88079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accent4"/>
              </a:buClr>
              <a:buSzPts val="1800"/>
              <a:buFont typeface="Arial"/>
              <a:buNone/>
              <a:defRPr sz="1800" b="0" i="0">
                <a:solidFill>
                  <a:schemeClr val="accent4"/>
                </a:solidFill>
                <a:latin typeface="Arial"/>
                <a:ea typeface="Arial"/>
                <a:cs typeface="Arial"/>
                <a:sym typeface="Aria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1" name="Google Shape;81;p8"/>
          <p:cNvSpPr txBox="1">
            <a:spLocks noGrp="1"/>
          </p:cNvSpPr>
          <p:nvPr>
            <p:ph type="dt" idx="10"/>
          </p:nvPr>
        </p:nvSpPr>
        <p:spPr>
          <a:xfrm>
            <a:off x="8926248" y="6220740"/>
            <a:ext cx="1021891"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accent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
          <p:cNvSpPr>
            <a:spLocks noGrp="1"/>
          </p:cNvSpPr>
          <p:nvPr>
            <p:ph type="sldNum" idx="12"/>
          </p:nvPr>
        </p:nvSpPr>
        <p:spPr>
          <a:xfrm>
            <a:off x="10096500" y="6200875"/>
            <a:ext cx="487680" cy="36576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1000" b="1" i="0" u="none" strike="noStrike" cap="none">
                <a:solidFill>
                  <a:schemeClr val="accent4"/>
                </a:solidFill>
                <a:latin typeface="Arial"/>
                <a:ea typeface="Arial"/>
                <a:cs typeface="Arial"/>
                <a:sym typeface="Arial"/>
              </a:defRPr>
            </a:lvl1pPr>
            <a:lvl2pPr marL="0" lvl="1" indent="0" algn="ctr">
              <a:spcBef>
                <a:spcPts val="0"/>
              </a:spcBef>
              <a:buNone/>
              <a:defRPr sz="1000" b="1" i="0" u="none" strike="noStrike" cap="none">
                <a:solidFill>
                  <a:schemeClr val="accent4"/>
                </a:solidFill>
                <a:latin typeface="Arial"/>
                <a:ea typeface="Arial"/>
                <a:cs typeface="Arial"/>
                <a:sym typeface="Arial"/>
              </a:defRPr>
            </a:lvl2pPr>
            <a:lvl3pPr marL="0" lvl="2" indent="0" algn="ctr">
              <a:spcBef>
                <a:spcPts val="0"/>
              </a:spcBef>
              <a:buNone/>
              <a:defRPr sz="1000" b="1" i="0" u="none" strike="noStrike" cap="none">
                <a:solidFill>
                  <a:schemeClr val="accent4"/>
                </a:solidFill>
                <a:latin typeface="Arial"/>
                <a:ea typeface="Arial"/>
                <a:cs typeface="Arial"/>
                <a:sym typeface="Arial"/>
              </a:defRPr>
            </a:lvl3pPr>
            <a:lvl4pPr marL="0" lvl="3" indent="0" algn="ctr">
              <a:spcBef>
                <a:spcPts val="0"/>
              </a:spcBef>
              <a:buNone/>
              <a:defRPr sz="1000" b="1" i="0" u="none" strike="noStrike" cap="none">
                <a:solidFill>
                  <a:schemeClr val="accent4"/>
                </a:solidFill>
                <a:latin typeface="Arial"/>
                <a:ea typeface="Arial"/>
                <a:cs typeface="Arial"/>
                <a:sym typeface="Arial"/>
              </a:defRPr>
            </a:lvl4pPr>
            <a:lvl5pPr marL="0" lvl="4" indent="0" algn="ctr">
              <a:spcBef>
                <a:spcPts val="0"/>
              </a:spcBef>
              <a:buNone/>
              <a:defRPr sz="1000" b="1" i="0" u="none" strike="noStrike" cap="none">
                <a:solidFill>
                  <a:schemeClr val="accent4"/>
                </a:solidFill>
                <a:latin typeface="Arial"/>
                <a:ea typeface="Arial"/>
                <a:cs typeface="Arial"/>
                <a:sym typeface="Arial"/>
              </a:defRPr>
            </a:lvl5pPr>
            <a:lvl6pPr marL="0" lvl="5" indent="0" algn="ctr">
              <a:spcBef>
                <a:spcPts val="0"/>
              </a:spcBef>
              <a:buNone/>
              <a:defRPr sz="1000" b="1" i="0" u="none" strike="noStrike" cap="none">
                <a:solidFill>
                  <a:schemeClr val="accent4"/>
                </a:solidFill>
                <a:latin typeface="Arial"/>
                <a:ea typeface="Arial"/>
                <a:cs typeface="Arial"/>
                <a:sym typeface="Arial"/>
              </a:defRPr>
            </a:lvl6pPr>
            <a:lvl7pPr marL="0" lvl="6" indent="0" algn="ctr">
              <a:spcBef>
                <a:spcPts val="0"/>
              </a:spcBef>
              <a:buNone/>
              <a:defRPr sz="1000" b="1" i="0" u="none" strike="noStrike" cap="none">
                <a:solidFill>
                  <a:schemeClr val="accent4"/>
                </a:solidFill>
                <a:latin typeface="Arial"/>
                <a:ea typeface="Arial"/>
                <a:cs typeface="Arial"/>
                <a:sym typeface="Arial"/>
              </a:defRPr>
            </a:lvl7pPr>
            <a:lvl8pPr marL="0" lvl="7" indent="0" algn="ctr">
              <a:spcBef>
                <a:spcPts val="0"/>
              </a:spcBef>
              <a:buNone/>
              <a:defRPr sz="1000" b="1" i="0" u="none" strike="noStrike" cap="none">
                <a:solidFill>
                  <a:schemeClr val="accent4"/>
                </a:solidFill>
                <a:latin typeface="Arial"/>
                <a:ea typeface="Arial"/>
                <a:cs typeface="Arial"/>
                <a:sym typeface="Arial"/>
              </a:defRPr>
            </a:lvl8pPr>
            <a:lvl9pPr marL="0" lvl="8" indent="0" algn="ctr">
              <a:spcBef>
                <a:spcPts val="0"/>
              </a:spcBef>
              <a:buNone/>
              <a:defRPr sz="1000" b="1" i="0" u="none" strike="noStrike" cap="none">
                <a:solidFill>
                  <a:schemeClr val="accent4"/>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cxnSp>
        <p:nvCxnSpPr>
          <p:cNvPr id="83" name="Google Shape;83;p8"/>
          <p:cNvCxnSpPr/>
          <p:nvPr/>
        </p:nvCxnSpPr>
        <p:spPr>
          <a:xfrm>
            <a:off x="1281648" y="5789"/>
            <a:ext cx="0" cy="6464461"/>
          </a:xfrm>
          <a:prstGeom prst="straightConnector1">
            <a:avLst/>
          </a:prstGeom>
          <a:noFill/>
          <a:ln w="12700" cap="flat" cmpd="sng">
            <a:solidFill>
              <a:schemeClr val="accent1"/>
            </a:solidFill>
            <a:prstDash val="solid"/>
            <a:round/>
            <a:headEnd type="none" w="sm" len="sm"/>
            <a:tailEnd type="none" w="sm" len="sm"/>
          </a:ln>
        </p:spPr>
      </p:cxnSp>
      <p:cxnSp>
        <p:nvCxnSpPr>
          <p:cNvPr id="84" name="Google Shape;84;p8"/>
          <p:cNvCxnSpPr/>
          <p:nvPr/>
        </p:nvCxnSpPr>
        <p:spPr>
          <a:xfrm>
            <a:off x="8724900" y="5735256"/>
            <a:ext cx="0" cy="1122744"/>
          </a:xfrm>
          <a:prstGeom prst="straightConnector1">
            <a:avLst/>
          </a:prstGeom>
          <a:noFill/>
          <a:ln w="12700" cap="flat" cmpd="sng">
            <a:solidFill>
              <a:schemeClr val="accent1"/>
            </a:solidFill>
            <a:prstDash val="solid"/>
            <a:round/>
            <a:headEnd type="none" w="sm" len="sm"/>
            <a:tailEnd type="none" w="sm" len="sm"/>
          </a:ln>
        </p:spPr>
      </p:cxnSp>
      <p:cxnSp>
        <p:nvCxnSpPr>
          <p:cNvPr id="85" name="Google Shape;85;p8"/>
          <p:cNvCxnSpPr/>
          <p:nvPr/>
        </p:nvCxnSpPr>
        <p:spPr>
          <a:xfrm>
            <a:off x="10880901" y="1597306"/>
            <a:ext cx="0" cy="5260694"/>
          </a:xfrm>
          <a:prstGeom prst="straightConnector1">
            <a:avLst/>
          </a:prstGeom>
          <a:noFill/>
          <a:ln w="12700" cap="flat" cmpd="sng">
            <a:solidFill>
              <a:schemeClr val="accent1"/>
            </a:solidFill>
            <a:prstDash val="solid"/>
            <a:round/>
            <a:headEnd type="none" w="sm" len="sm"/>
            <a:tailEnd type="none" w="sm" len="sm"/>
          </a:ln>
        </p:spPr>
      </p:cxnSp>
      <p:pic>
        <p:nvPicPr>
          <p:cNvPr id="86" name="Google Shape;86;p8"/>
          <p:cNvPicPr preferRelativeResize="0"/>
          <p:nvPr/>
        </p:nvPicPr>
        <p:blipFill rotWithShape="1">
          <a:blip r:embed="rId2">
            <a:alphaModFix/>
          </a:blip>
          <a:srcRect/>
          <a:stretch/>
        </p:blipFill>
        <p:spPr>
          <a:xfrm>
            <a:off x="1718391" y="6087508"/>
            <a:ext cx="4318000" cy="4572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141394" y="964692"/>
            <a:ext cx="7917007"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Arial"/>
              <a:buNone/>
              <a:defRPr sz="2600" b="0" i="0" u="none" strike="noStrike" cap="non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141394" y="2638046"/>
            <a:ext cx="7917007"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Arial"/>
                <a:ea typeface="Arial"/>
                <a:cs typeface="Arial"/>
                <a:sym typeface="Arial"/>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Arial"/>
                <a:ea typeface="Arial"/>
                <a:cs typeface="Arial"/>
                <a:sym typeface="Arial"/>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Arial"/>
                <a:ea typeface="Arial"/>
                <a:cs typeface="Arial"/>
                <a:sym typeface="Arial"/>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Arial"/>
                <a:ea typeface="Arial"/>
                <a:cs typeface="Arial"/>
                <a:sym typeface="Arial"/>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Arial"/>
                <a:ea typeface="Arial"/>
                <a:cs typeface="Arial"/>
                <a:sym typeface="Arial"/>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Arial"/>
                <a:ea typeface="Arial"/>
                <a:cs typeface="Arial"/>
                <a:sym typeface="Arial"/>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Arial"/>
                <a:ea typeface="Arial"/>
                <a:cs typeface="Arial"/>
                <a:sym typeface="Arial"/>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Arial"/>
                <a:ea typeface="Arial"/>
                <a:cs typeface="Arial"/>
                <a:sym typeface="Arial"/>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744769" y="6227670"/>
            <a:ext cx="1161231"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1137845" y="6219163"/>
            <a:ext cx="6075552"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1"/>
          <p:cNvSpPr>
            <a:spLocks noGrp="1"/>
          </p:cNvSpPr>
          <p:nvPr>
            <p:ph type="sldNum" idx="12"/>
          </p:nvPr>
        </p:nvSpPr>
        <p:spPr>
          <a:xfrm>
            <a:off x="10096500" y="6200875"/>
            <a:ext cx="487680" cy="36576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1000" b="1" i="0" u="none" strike="noStrike" cap="none">
                <a:solidFill>
                  <a:schemeClr val="lt1"/>
                </a:solidFill>
                <a:latin typeface="Arial"/>
                <a:ea typeface="Arial"/>
                <a:cs typeface="Arial"/>
                <a:sym typeface="Arial"/>
              </a:defRPr>
            </a:lvl1pPr>
            <a:lvl2pPr marL="0" marR="0" lvl="1" indent="0" algn="ctr" rtl="0">
              <a:spcBef>
                <a:spcPts val="0"/>
              </a:spcBef>
              <a:buNone/>
              <a:defRPr sz="1000" b="1" i="0" u="none" strike="noStrike" cap="none">
                <a:solidFill>
                  <a:schemeClr val="lt1"/>
                </a:solidFill>
                <a:latin typeface="Arial"/>
                <a:ea typeface="Arial"/>
                <a:cs typeface="Arial"/>
                <a:sym typeface="Arial"/>
              </a:defRPr>
            </a:lvl2pPr>
            <a:lvl3pPr marL="0" marR="0" lvl="2" indent="0" algn="ctr" rtl="0">
              <a:spcBef>
                <a:spcPts val="0"/>
              </a:spcBef>
              <a:buNone/>
              <a:defRPr sz="1000" b="1" i="0" u="none" strike="noStrike" cap="none">
                <a:solidFill>
                  <a:schemeClr val="lt1"/>
                </a:solidFill>
                <a:latin typeface="Arial"/>
                <a:ea typeface="Arial"/>
                <a:cs typeface="Arial"/>
                <a:sym typeface="Arial"/>
              </a:defRPr>
            </a:lvl3pPr>
            <a:lvl4pPr marL="0" marR="0" lvl="3" indent="0" algn="ctr" rtl="0">
              <a:spcBef>
                <a:spcPts val="0"/>
              </a:spcBef>
              <a:buNone/>
              <a:defRPr sz="1000" b="1" i="0" u="none" strike="noStrike" cap="none">
                <a:solidFill>
                  <a:schemeClr val="lt1"/>
                </a:solidFill>
                <a:latin typeface="Arial"/>
                <a:ea typeface="Arial"/>
                <a:cs typeface="Arial"/>
                <a:sym typeface="Arial"/>
              </a:defRPr>
            </a:lvl4pPr>
            <a:lvl5pPr marL="0" marR="0" lvl="4" indent="0" algn="ctr" rtl="0">
              <a:spcBef>
                <a:spcPts val="0"/>
              </a:spcBef>
              <a:buNone/>
              <a:defRPr sz="1000" b="1" i="0" u="none" strike="noStrike" cap="none">
                <a:solidFill>
                  <a:schemeClr val="lt1"/>
                </a:solidFill>
                <a:latin typeface="Arial"/>
                <a:ea typeface="Arial"/>
                <a:cs typeface="Arial"/>
                <a:sym typeface="Arial"/>
              </a:defRPr>
            </a:lvl5pPr>
            <a:lvl6pPr marL="0" marR="0" lvl="5" indent="0" algn="ctr" rtl="0">
              <a:spcBef>
                <a:spcPts val="0"/>
              </a:spcBef>
              <a:buNone/>
              <a:defRPr sz="1000" b="1" i="0" u="none" strike="noStrike" cap="none">
                <a:solidFill>
                  <a:schemeClr val="lt1"/>
                </a:solidFill>
                <a:latin typeface="Arial"/>
                <a:ea typeface="Arial"/>
                <a:cs typeface="Arial"/>
                <a:sym typeface="Arial"/>
              </a:defRPr>
            </a:lvl6pPr>
            <a:lvl7pPr marL="0" marR="0" lvl="6" indent="0" algn="ctr" rtl="0">
              <a:spcBef>
                <a:spcPts val="0"/>
              </a:spcBef>
              <a:buNone/>
              <a:defRPr sz="1000" b="1" i="0" u="none" strike="noStrike" cap="none">
                <a:solidFill>
                  <a:schemeClr val="lt1"/>
                </a:solidFill>
                <a:latin typeface="Arial"/>
                <a:ea typeface="Arial"/>
                <a:cs typeface="Arial"/>
                <a:sym typeface="Arial"/>
              </a:defRPr>
            </a:lvl7pPr>
            <a:lvl8pPr marL="0" marR="0" lvl="7" indent="0" algn="ctr" rtl="0">
              <a:spcBef>
                <a:spcPts val="0"/>
              </a:spcBef>
              <a:buNone/>
              <a:defRPr sz="1000" b="1" i="0" u="none" strike="noStrike" cap="none">
                <a:solidFill>
                  <a:schemeClr val="lt1"/>
                </a:solidFill>
                <a:latin typeface="Arial"/>
                <a:ea typeface="Arial"/>
                <a:cs typeface="Arial"/>
                <a:sym typeface="Arial"/>
              </a:defRPr>
            </a:lvl8pPr>
            <a:lvl9pPr marL="0" marR="0" lvl="8" indent="0" algn="ctr" rtl="0">
              <a:spcBef>
                <a:spcPts val="0"/>
              </a:spcBef>
              <a:buNone/>
              <a:defRPr sz="10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9"/>
          <p:cNvSpPr txBox="1">
            <a:spLocks noGrp="1"/>
          </p:cNvSpPr>
          <p:nvPr>
            <p:ph type="ctrTitle"/>
          </p:nvPr>
        </p:nvSpPr>
        <p:spPr>
          <a:xfrm>
            <a:off x="2234700" y="1516250"/>
            <a:ext cx="7722600" cy="13854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lt2"/>
              </a:buClr>
              <a:buSzPts val="6000"/>
              <a:buFont typeface="Arial Narrow"/>
              <a:buNone/>
            </a:pPr>
            <a:r>
              <a:rPr lang="en-US" sz="5000" i="0"/>
              <a:t>Generating Deep Fake Images using GANs</a:t>
            </a:r>
            <a:endParaRPr sz="5000" i="0"/>
          </a:p>
        </p:txBody>
      </p:sp>
      <p:sp>
        <p:nvSpPr>
          <p:cNvPr id="92" name="Google Shape;92;p9"/>
          <p:cNvSpPr txBox="1">
            <a:spLocks noGrp="1"/>
          </p:cNvSpPr>
          <p:nvPr>
            <p:ph type="subTitle" idx="1"/>
          </p:nvPr>
        </p:nvSpPr>
        <p:spPr>
          <a:xfrm>
            <a:off x="2815800" y="4184500"/>
            <a:ext cx="6560400" cy="10158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2200"/>
              <a:buNone/>
            </a:pPr>
            <a:r>
              <a:rPr lang="en-US" b="0">
                <a:solidFill>
                  <a:srgbClr val="F3F3F3"/>
                </a:solidFill>
              </a:rPr>
              <a:t>		</a:t>
            </a:r>
            <a:endParaRPr b="0">
              <a:solidFill>
                <a:srgbClr val="F3F3F3"/>
              </a:solidFill>
            </a:endParaRPr>
          </a:p>
          <a:p>
            <a:pPr marL="0" lvl="0" indent="0" algn="ctr" rtl="0">
              <a:lnSpc>
                <a:spcPct val="100000"/>
              </a:lnSpc>
              <a:spcBef>
                <a:spcPts val="0"/>
              </a:spcBef>
              <a:spcAft>
                <a:spcPts val="0"/>
              </a:spcAft>
              <a:buSzPts val="2200"/>
              <a:buNone/>
            </a:pPr>
            <a:r>
              <a:rPr lang="en-US" b="0">
                <a:solidFill>
                  <a:srgbClr val="F3F3F3"/>
                </a:solidFill>
              </a:rPr>
              <a:t>Sahithi Kodali - 34789866                                                                 Mayesha Monjur - 35773359</a:t>
            </a:r>
            <a:endParaRPr b="0">
              <a:solidFill>
                <a:srgbClr val="F3F3F3"/>
              </a:solidFill>
            </a:endParaRPr>
          </a:p>
        </p:txBody>
      </p:sp>
      <p:sp>
        <p:nvSpPr>
          <p:cNvPr id="93" name="Google Shape;93;p9"/>
          <p:cNvSpPr>
            <a:spLocks noGrp="1"/>
          </p:cNvSpPr>
          <p:nvPr>
            <p:ph type="sldNum" idx="12"/>
          </p:nvPr>
        </p:nvSpPr>
        <p:spPr>
          <a:xfrm>
            <a:off x="10096500" y="6200875"/>
            <a:ext cx="487680" cy="365760"/>
          </a:xfrm>
          <a:prstGeom prst="ellipse">
            <a:avLst/>
          </a:prstGeom>
          <a:no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en-US">
                <a:latin typeface="Arial"/>
                <a:ea typeface="Arial"/>
                <a:cs typeface="Arial"/>
                <a:sym typeface="Arial"/>
              </a:rPr>
              <a:t>1</a:t>
            </a:fld>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8"/>
          <p:cNvSpPr txBox="1">
            <a:spLocks noGrp="1"/>
          </p:cNvSpPr>
          <p:nvPr>
            <p:ph type="ctrTitle"/>
          </p:nvPr>
        </p:nvSpPr>
        <p:spPr>
          <a:xfrm>
            <a:off x="2101495" y="5"/>
            <a:ext cx="7989000" cy="914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3300" i="0" dirty="0"/>
              <a:t>Deep Convolutional Generative Adversarial Networks (DC-GAN)</a:t>
            </a:r>
            <a:endParaRPr sz="3300" i="0" dirty="0"/>
          </a:p>
        </p:txBody>
      </p:sp>
      <p:sp>
        <p:nvSpPr>
          <p:cNvPr id="179" name="Google Shape;179;p18"/>
          <p:cNvSpPr txBox="1">
            <a:spLocks noGrp="1"/>
          </p:cNvSpPr>
          <p:nvPr>
            <p:ph type="subTitle" idx="1"/>
          </p:nvPr>
        </p:nvSpPr>
        <p:spPr>
          <a:xfrm>
            <a:off x="2101493" y="1017917"/>
            <a:ext cx="7989000" cy="3387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Results</a:t>
            </a:r>
            <a:endParaRPr/>
          </a:p>
        </p:txBody>
      </p:sp>
      <p:sp>
        <p:nvSpPr>
          <p:cNvPr id="180" name="Google Shape;180;p18"/>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pic>
        <p:nvPicPr>
          <p:cNvPr id="181" name="Google Shape;181;p18"/>
          <p:cNvPicPr preferRelativeResize="0"/>
          <p:nvPr/>
        </p:nvPicPr>
        <p:blipFill>
          <a:blip r:embed="rId3">
            <a:alphaModFix/>
          </a:blip>
          <a:stretch>
            <a:fillRect/>
          </a:stretch>
        </p:blipFill>
        <p:spPr>
          <a:xfrm>
            <a:off x="3343625" y="1455225"/>
            <a:ext cx="4951426" cy="4494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90" name="Google Shape;190;p19"/>
          <p:cNvPicPr preferRelativeResize="0"/>
          <p:nvPr/>
        </p:nvPicPr>
        <p:blipFill rotWithShape="1">
          <a:blip r:embed="rId3">
            <a:alphaModFix/>
          </a:blip>
          <a:srcRect l="1552" r="781" b="6437"/>
          <a:stretch/>
        </p:blipFill>
        <p:spPr>
          <a:xfrm>
            <a:off x="1891125" y="1499825"/>
            <a:ext cx="8980074" cy="4563210"/>
          </a:xfrm>
          <a:prstGeom prst="rect">
            <a:avLst/>
          </a:prstGeom>
          <a:noFill/>
          <a:ln>
            <a:noFill/>
          </a:ln>
        </p:spPr>
      </p:pic>
      <p:sp>
        <p:nvSpPr>
          <p:cNvPr id="187" name="Google Shape;187;p19"/>
          <p:cNvSpPr txBox="1">
            <a:spLocks noGrp="1"/>
          </p:cNvSpPr>
          <p:nvPr>
            <p:ph type="ctrTitle"/>
          </p:nvPr>
        </p:nvSpPr>
        <p:spPr>
          <a:xfrm>
            <a:off x="2107520" y="227255"/>
            <a:ext cx="7989000" cy="49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i="0"/>
              <a:t>Wasserstein GAN (WGAN)</a:t>
            </a:r>
            <a:endParaRPr i="0"/>
          </a:p>
        </p:txBody>
      </p:sp>
      <p:sp>
        <p:nvSpPr>
          <p:cNvPr id="188" name="Google Shape;188;p19"/>
          <p:cNvSpPr txBox="1">
            <a:spLocks noGrp="1"/>
          </p:cNvSpPr>
          <p:nvPr>
            <p:ph type="subTitle" idx="1"/>
          </p:nvPr>
        </p:nvSpPr>
        <p:spPr>
          <a:xfrm>
            <a:off x="1891118" y="1058792"/>
            <a:ext cx="7989000" cy="8055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Architecture - Using weight clipping</a:t>
            </a:r>
            <a:endParaRPr/>
          </a:p>
          <a:p>
            <a:pPr marL="0" lvl="0" indent="0" algn="l" rtl="0">
              <a:spcBef>
                <a:spcPts val="1000"/>
              </a:spcBef>
              <a:spcAft>
                <a:spcPts val="0"/>
              </a:spcAft>
              <a:buNone/>
            </a:pPr>
            <a:endParaRPr/>
          </a:p>
        </p:txBody>
      </p:sp>
      <p:sp>
        <p:nvSpPr>
          <p:cNvPr id="189" name="Google Shape;189;p19"/>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9" name="Google Shape;199;p20"/>
          <p:cNvPicPr preferRelativeResize="0"/>
          <p:nvPr/>
        </p:nvPicPr>
        <p:blipFill>
          <a:blip r:embed="rId3">
            <a:alphaModFix/>
          </a:blip>
          <a:stretch>
            <a:fillRect/>
          </a:stretch>
        </p:blipFill>
        <p:spPr>
          <a:xfrm>
            <a:off x="3205550" y="1529675"/>
            <a:ext cx="6437074" cy="3352187"/>
          </a:xfrm>
          <a:prstGeom prst="rect">
            <a:avLst/>
          </a:prstGeom>
          <a:noFill/>
          <a:ln>
            <a:noFill/>
          </a:ln>
        </p:spPr>
      </p:pic>
      <p:sp>
        <p:nvSpPr>
          <p:cNvPr id="196" name="Google Shape;196;p20"/>
          <p:cNvSpPr txBox="1">
            <a:spLocks noGrp="1"/>
          </p:cNvSpPr>
          <p:nvPr>
            <p:ph type="ctrTitle"/>
          </p:nvPr>
        </p:nvSpPr>
        <p:spPr>
          <a:xfrm>
            <a:off x="1966118" y="183461"/>
            <a:ext cx="7989000" cy="49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i="0" dirty="0"/>
              <a:t>Wasserstein GAN (WGAN)</a:t>
            </a:r>
            <a:endParaRPr i="0" dirty="0"/>
          </a:p>
        </p:txBody>
      </p:sp>
      <p:sp>
        <p:nvSpPr>
          <p:cNvPr id="197" name="Google Shape;197;p20"/>
          <p:cNvSpPr txBox="1">
            <a:spLocks noGrp="1"/>
          </p:cNvSpPr>
          <p:nvPr>
            <p:ph type="subTitle" idx="1"/>
          </p:nvPr>
        </p:nvSpPr>
        <p:spPr>
          <a:xfrm>
            <a:off x="2042943" y="997192"/>
            <a:ext cx="7989000" cy="3387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Results - Using weight clipping</a:t>
            </a:r>
            <a:endParaRPr/>
          </a:p>
        </p:txBody>
      </p:sp>
      <p:sp>
        <p:nvSpPr>
          <p:cNvPr id="198" name="Google Shape;198;p20"/>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pic>
        <p:nvPicPr>
          <p:cNvPr id="200" name="Google Shape;200;p20"/>
          <p:cNvPicPr preferRelativeResize="0"/>
          <p:nvPr/>
        </p:nvPicPr>
        <p:blipFill rotWithShape="1">
          <a:blip r:embed="rId4">
            <a:alphaModFix/>
          </a:blip>
          <a:srcRect t="23271"/>
          <a:stretch/>
        </p:blipFill>
        <p:spPr>
          <a:xfrm>
            <a:off x="3389224" y="5013525"/>
            <a:ext cx="6069725" cy="910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ctrTitle"/>
          </p:nvPr>
        </p:nvSpPr>
        <p:spPr>
          <a:xfrm>
            <a:off x="2042943" y="226284"/>
            <a:ext cx="7989000" cy="9975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i="0" dirty="0"/>
              <a:t>Wasserstein GAN (WGAN)</a:t>
            </a:r>
            <a:endParaRPr i="0" dirty="0"/>
          </a:p>
          <a:p>
            <a:pPr marL="0" lvl="0" indent="0" algn="l" rtl="0">
              <a:spcBef>
                <a:spcPts val="0"/>
              </a:spcBef>
              <a:spcAft>
                <a:spcPts val="0"/>
              </a:spcAft>
              <a:buNone/>
            </a:pPr>
            <a:endParaRPr dirty="0"/>
          </a:p>
        </p:txBody>
      </p:sp>
      <p:sp>
        <p:nvSpPr>
          <p:cNvPr id="207" name="Google Shape;207;p21"/>
          <p:cNvSpPr txBox="1">
            <a:spLocks noGrp="1"/>
          </p:cNvSpPr>
          <p:nvPr>
            <p:ph type="subTitle" idx="1"/>
          </p:nvPr>
        </p:nvSpPr>
        <p:spPr>
          <a:xfrm>
            <a:off x="2042943" y="997192"/>
            <a:ext cx="7989000" cy="805500"/>
          </a:xfrm>
          <a:prstGeom prst="rect">
            <a:avLst/>
          </a:prstGeom>
        </p:spPr>
        <p:txBody>
          <a:bodyPr spcFirstLastPara="1" wrap="square" lIns="0" tIns="0" rIns="0" bIns="0" anchor="t" anchorCtr="0">
            <a:spAutoFit/>
          </a:bodyPr>
          <a:lstStyle/>
          <a:p>
            <a:pPr marL="0" lvl="0" indent="0" algn="l" rtl="0">
              <a:spcBef>
                <a:spcPts val="1000"/>
              </a:spcBef>
              <a:spcAft>
                <a:spcPts val="0"/>
              </a:spcAft>
              <a:buClr>
                <a:schemeClr val="dk1"/>
              </a:buClr>
              <a:buSzPts val="1100"/>
              <a:buFont typeface="Arial"/>
              <a:buNone/>
            </a:pPr>
            <a:r>
              <a:rPr lang="en-US"/>
              <a:t>Results - Using weight clipping</a:t>
            </a:r>
            <a:endParaRPr/>
          </a:p>
          <a:p>
            <a:pPr marL="0" lvl="0" indent="0" algn="l" rtl="0">
              <a:spcBef>
                <a:spcPts val="1000"/>
              </a:spcBef>
              <a:spcAft>
                <a:spcPts val="0"/>
              </a:spcAft>
              <a:buNone/>
            </a:pPr>
            <a:endParaRPr/>
          </a:p>
        </p:txBody>
      </p:sp>
      <p:sp>
        <p:nvSpPr>
          <p:cNvPr id="208" name="Google Shape;208;p21"/>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a:t>
            </a:fld>
            <a:endParaRPr/>
          </a:p>
        </p:txBody>
      </p:sp>
      <p:pic>
        <p:nvPicPr>
          <p:cNvPr id="209" name="Google Shape;209;p21"/>
          <p:cNvPicPr preferRelativeResize="0"/>
          <p:nvPr/>
        </p:nvPicPr>
        <p:blipFill>
          <a:blip r:embed="rId3">
            <a:alphaModFix/>
          </a:blip>
          <a:stretch>
            <a:fillRect/>
          </a:stretch>
        </p:blipFill>
        <p:spPr>
          <a:xfrm>
            <a:off x="4052625" y="1450375"/>
            <a:ext cx="4417650" cy="453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9" name="Google Shape;219;p22"/>
          <p:cNvPicPr preferRelativeResize="0"/>
          <p:nvPr/>
        </p:nvPicPr>
        <p:blipFill rotWithShape="1">
          <a:blip r:embed="rId3">
            <a:alphaModFix/>
          </a:blip>
          <a:srcRect l="2087" t="3820" r="2154" b="1839"/>
          <a:stretch/>
        </p:blipFill>
        <p:spPr>
          <a:xfrm>
            <a:off x="1917000" y="1521575"/>
            <a:ext cx="8954199" cy="4302350"/>
          </a:xfrm>
          <a:prstGeom prst="rect">
            <a:avLst/>
          </a:prstGeom>
          <a:noFill/>
          <a:ln>
            <a:noFill/>
          </a:ln>
        </p:spPr>
      </p:pic>
      <p:sp>
        <p:nvSpPr>
          <p:cNvPr id="215" name="Google Shape;215;p22"/>
          <p:cNvSpPr txBox="1">
            <a:spLocks noGrp="1"/>
          </p:cNvSpPr>
          <p:nvPr>
            <p:ph type="ctrTitle"/>
          </p:nvPr>
        </p:nvSpPr>
        <p:spPr>
          <a:xfrm>
            <a:off x="2107520" y="227255"/>
            <a:ext cx="7989000" cy="49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i="0"/>
              <a:t>Wasserstein GAN (WGAN)</a:t>
            </a:r>
            <a:endParaRPr i="0"/>
          </a:p>
        </p:txBody>
      </p:sp>
      <p:sp>
        <p:nvSpPr>
          <p:cNvPr id="216" name="Google Shape;216;p22"/>
          <p:cNvSpPr txBox="1">
            <a:spLocks noGrp="1"/>
          </p:cNvSpPr>
          <p:nvPr>
            <p:ph type="subTitle" idx="1"/>
          </p:nvPr>
        </p:nvSpPr>
        <p:spPr>
          <a:xfrm>
            <a:off x="1916993" y="1026192"/>
            <a:ext cx="7989000" cy="8055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Architecture - Using gradient penalty</a:t>
            </a:r>
            <a:endParaRPr/>
          </a:p>
          <a:p>
            <a:pPr marL="0" lvl="0" indent="0" algn="l" rtl="0">
              <a:spcBef>
                <a:spcPts val="1000"/>
              </a:spcBef>
              <a:spcAft>
                <a:spcPts val="0"/>
              </a:spcAft>
              <a:buNone/>
            </a:pPr>
            <a:endParaRPr/>
          </a:p>
        </p:txBody>
      </p:sp>
      <p:sp>
        <p:nvSpPr>
          <p:cNvPr id="218" name="Google Shape;218;p22"/>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8" name="Google Shape;228;p23"/>
          <p:cNvPicPr preferRelativeResize="0"/>
          <p:nvPr/>
        </p:nvPicPr>
        <p:blipFill>
          <a:blip r:embed="rId3">
            <a:alphaModFix/>
          </a:blip>
          <a:stretch>
            <a:fillRect/>
          </a:stretch>
        </p:blipFill>
        <p:spPr>
          <a:xfrm>
            <a:off x="4200751" y="1495701"/>
            <a:ext cx="4671652" cy="3639999"/>
          </a:xfrm>
          <a:prstGeom prst="rect">
            <a:avLst/>
          </a:prstGeom>
          <a:noFill/>
          <a:ln>
            <a:noFill/>
          </a:ln>
        </p:spPr>
      </p:pic>
      <p:sp>
        <p:nvSpPr>
          <p:cNvPr id="225" name="Google Shape;225;p23"/>
          <p:cNvSpPr txBox="1">
            <a:spLocks noGrp="1"/>
          </p:cNvSpPr>
          <p:nvPr>
            <p:ph type="ctrTitle"/>
          </p:nvPr>
        </p:nvSpPr>
        <p:spPr>
          <a:xfrm>
            <a:off x="2042943" y="168017"/>
            <a:ext cx="7989000" cy="49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i="0" dirty="0"/>
              <a:t>Wasserstein GAN (WGAN)</a:t>
            </a:r>
            <a:endParaRPr i="0" dirty="0"/>
          </a:p>
        </p:txBody>
      </p:sp>
      <p:sp>
        <p:nvSpPr>
          <p:cNvPr id="226" name="Google Shape;226;p23"/>
          <p:cNvSpPr txBox="1">
            <a:spLocks noGrp="1"/>
          </p:cNvSpPr>
          <p:nvPr>
            <p:ph type="subTitle" idx="1"/>
          </p:nvPr>
        </p:nvSpPr>
        <p:spPr>
          <a:xfrm>
            <a:off x="2042943" y="997192"/>
            <a:ext cx="7989000" cy="3387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Results - Using gradient penalty</a:t>
            </a:r>
            <a:endParaRPr/>
          </a:p>
        </p:txBody>
      </p:sp>
      <p:sp>
        <p:nvSpPr>
          <p:cNvPr id="227" name="Google Shape;227;p23"/>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pic>
        <p:nvPicPr>
          <p:cNvPr id="229" name="Google Shape;229;p23"/>
          <p:cNvPicPr preferRelativeResize="0"/>
          <p:nvPr/>
        </p:nvPicPr>
        <p:blipFill>
          <a:blip r:embed="rId4">
            <a:alphaModFix/>
          </a:blip>
          <a:stretch>
            <a:fillRect/>
          </a:stretch>
        </p:blipFill>
        <p:spPr>
          <a:xfrm>
            <a:off x="4200751" y="5135700"/>
            <a:ext cx="5318850" cy="82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8" name="Google Shape;238;p24"/>
          <p:cNvPicPr preferRelativeResize="0"/>
          <p:nvPr/>
        </p:nvPicPr>
        <p:blipFill>
          <a:blip r:embed="rId3">
            <a:alphaModFix/>
          </a:blip>
          <a:stretch>
            <a:fillRect/>
          </a:stretch>
        </p:blipFill>
        <p:spPr>
          <a:xfrm>
            <a:off x="4071425" y="1385925"/>
            <a:ext cx="4615924" cy="4814949"/>
          </a:xfrm>
          <a:prstGeom prst="rect">
            <a:avLst/>
          </a:prstGeom>
          <a:noFill/>
          <a:ln>
            <a:noFill/>
          </a:ln>
        </p:spPr>
      </p:pic>
      <p:sp>
        <p:nvSpPr>
          <p:cNvPr id="235" name="Google Shape;235;p24"/>
          <p:cNvSpPr txBox="1">
            <a:spLocks noGrp="1"/>
          </p:cNvSpPr>
          <p:nvPr>
            <p:ph type="ctrTitle"/>
          </p:nvPr>
        </p:nvSpPr>
        <p:spPr>
          <a:xfrm>
            <a:off x="2042943" y="194059"/>
            <a:ext cx="7989000" cy="997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i="0" dirty="0"/>
              <a:t>Wasserstein GAN (WGAN)</a:t>
            </a:r>
            <a:endParaRPr i="0" dirty="0"/>
          </a:p>
          <a:p>
            <a:pPr marL="0" lvl="0" indent="0" algn="l" rtl="0">
              <a:spcBef>
                <a:spcPts val="0"/>
              </a:spcBef>
              <a:spcAft>
                <a:spcPts val="0"/>
              </a:spcAft>
              <a:buNone/>
            </a:pPr>
            <a:endParaRPr dirty="0"/>
          </a:p>
        </p:txBody>
      </p:sp>
      <p:sp>
        <p:nvSpPr>
          <p:cNvPr id="236" name="Google Shape;236;p24"/>
          <p:cNvSpPr txBox="1">
            <a:spLocks noGrp="1"/>
          </p:cNvSpPr>
          <p:nvPr>
            <p:ph type="subTitle" idx="1"/>
          </p:nvPr>
        </p:nvSpPr>
        <p:spPr>
          <a:xfrm>
            <a:off x="2042943" y="997192"/>
            <a:ext cx="7989000" cy="8055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Results- Using gradient penalty</a:t>
            </a:r>
            <a:endParaRPr/>
          </a:p>
          <a:p>
            <a:pPr marL="0" lvl="0" indent="0" algn="l" rtl="0">
              <a:spcBef>
                <a:spcPts val="1000"/>
              </a:spcBef>
              <a:spcAft>
                <a:spcPts val="0"/>
              </a:spcAft>
              <a:buNone/>
            </a:pPr>
            <a:endParaRPr/>
          </a:p>
        </p:txBody>
      </p:sp>
      <p:sp>
        <p:nvSpPr>
          <p:cNvPr id="237" name="Google Shape;237;p24"/>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5"/>
          <p:cNvSpPr txBox="1">
            <a:spLocks noGrp="1"/>
          </p:cNvSpPr>
          <p:nvPr>
            <p:ph type="ctrTitle"/>
          </p:nvPr>
        </p:nvSpPr>
        <p:spPr>
          <a:xfrm>
            <a:off x="2107520" y="259530"/>
            <a:ext cx="7989000" cy="4986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3600"/>
              <a:buFont typeface="Arial"/>
              <a:buNone/>
            </a:pPr>
            <a:r>
              <a:rPr lang="en-US" i="0"/>
              <a:t>Results and Analysis</a:t>
            </a:r>
            <a:endParaRPr i="0"/>
          </a:p>
        </p:txBody>
      </p:sp>
      <p:sp>
        <p:nvSpPr>
          <p:cNvPr id="245" name="Google Shape;245;p25"/>
          <p:cNvSpPr txBox="1">
            <a:spLocks noGrp="1"/>
          </p:cNvSpPr>
          <p:nvPr>
            <p:ph type="body" idx="2"/>
          </p:nvPr>
        </p:nvSpPr>
        <p:spPr>
          <a:xfrm>
            <a:off x="2187925" y="1412900"/>
            <a:ext cx="8158800" cy="4249500"/>
          </a:xfrm>
          <a:prstGeom prst="rect">
            <a:avLst/>
          </a:prstGeom>
        </p:spPr>
        <p:txBody>
          <a:bodyPr spcFirstLastPara="1" wrap="square" lIns="0" tIns="0" rIns="0" bIns="0" anchor="t" anchorCtr="0">
            <a:normAutofit/>
          </a:bodyPr>
          <a:lstStyle/>
          <a:p>
            <a:pPr marL="457200" lvl="0" indent="-342900" algn="just" rtl="0">
              <a:lnSpc>
                <a:spcPct val="115000"/>
              </a:lnSpc>
              <a:spcBef>
                <a:spcPts val="0"/>
              </a:spcBef>
              <a:spcAft>
                <a:spcPts val="0"/>
              </a:spcAft>
              <a:buSzPts val="1800"/>
              <a:buChar char="❏"/>
            </a:pPr>
            <a:r>
              <a:rPr lang="en-US"/>
              <a:t>WGAN with gradient penalty produced the best quantitative and qualitative results, followed by DCGAN.</a:t>
            </a:r>
            <a:endParaRPr/>
          </a:p>
          <a:p>
            <a:pPr marL="457200" lvl="0" indent="-342900" algn="just" rtl="0">
              <a:lnSpc>
                <a:spcPct val="115000"/>
              </a:lnSpc>
              <a:spcBef>
                <a:spcPts val="0"/>
              </a:spcBef>
              <a:spcAft>
                <a:spcPts val="0"/>
              </a:spcAft>
              <a:buSzPts val="1800"/>
              <a:buChar char="❏"/>
            </a:pPr>
            <a:r>
              <a:rPr lang="en-US"/>
              <a:t>Vanilla GAN produced the worst results, which is understandable due to the use of only linear layers.</a:t>
            </a:r>
            <a:endParaRPr/>
          </a:p>
          <a:p>
            <a:pPr marL="457200" lvl="0" indent="-342900" algn="just" rtl="0">
              <a:lnSpc>
                <a:spcPct val="115000"/>
              </a:lnSpc>
              <a:spcBef>
                <a:spcPts val="0"/>
              </a:spcBef>
              <a:spcAft>
                <a:spcPts val="0"/>
              </a:spcAft>
              <a:buSzPts val="1800"/>
              <a:buChar char="❏"/>
            </a:pPr>
            <a:r>
              <a:rPr lang="en-US"/>
              <a:t>WGAN using weights clipping can be further improved by using more data and more epochs for training, which is also true for all other models.</a:t>
            </a:r>
            <a:endParaRPr/>
          </a:p>
          <a:p>
            <a:pPr marL="0" lvl="0" indent="0" algn="just" rtl="0">
              <a:lnSpc>
                <a:spcPct val="115000"/>
              </a:lnSpc>
              <a:spcBef>
                <a:spcPts val="0"/>
              </a:spcBef>
              <a:spcAft>
                <a:spcPts val="0"/>
              </a:spcAft>
              <a:buNone/>
            </a:pPr>
            <a:endParaRPr/>
          </a:p>
          <a:p>
            <a:pPr marL="0" lvl="0" indent="0" algn="just" rtl="0">
              <a:lnSpc>
                <a:spcPct val="150000"/>
              </a:lnSpc>
              <a:spcBef>
                <a:spcPts val="0"/>
              </a:spcBef>
              <a:spcAft>
                <a:spcPts val="0"/>
              </a:spcAft>
              <a:buNone/>
            </a:pPr>
            <a:r>
              <a:rPr lang="en-US" u="sng"/>
              <a:t>Drawbacks:</a:t>
            </a:r>
            <a:endParaRPr u="sng"/>
          </a:p>
          <a:p>
            <a:pPr marL="457200" lvl="0" indent="-342900" algn="just" rtl="0">
              <a:lnSpc>
                <a:spcPct val="115000"/>
              </a:lnSpc>
              <a:spcBef>
                <a:spcPts val="0"/>
              </a:spcBef>
              <a:spcAft>
                <a:spcPts val="0"/>
              </a:spcAft>
              <a:buSzPts val="1800"/>
              <a:buChar char="❏"/>
            </a:pPr>
            <a:r>
              <a:rPr lang="en-US"/>
              <a:t>Requires large amount of data and thus computational time.</a:t>
            </a:r>
            <a:endParaRPr/>
          </a:p>
          <a:p>
            <a:pPr marL="457200" lvl="0" indent="-342900" algn="just" rtl="0">
              <a:lnSpc>
                <a:spcPct val="115000"/>
              </a:lnSpc>
              <a:spcBef>
                <a:spcPts val="0"/>
              </a:spcBef>
              <a:spcAft>
                <a:spcPts val="0"/>
              </a:spcAft>
              <a:buSzPts val="1800"/>
              <a:buChar char="❏"/>
            </a:pPr>
            <a:r>
              <a:rPr lang="en-US"/>
              <a:t>Mode collapse need to be observed.</a:t>
            </a:r>
            <a:endParaRPr/>
          </a:p>
          <a:p>
            <a:pPr marL="457200" lvl="0" indent="-342900" algn="just" rtl="0">
              <a:lnSpc>
                <a:spcPct val="115000"/>
              </a:lnSpc>
              <a:spcBef>
                <a:spcPts val="0"/>
              </a:spcBef>
              <a:spcAft>
                <a:spcPts val="0"/>
              </a:spcAft>
              <a:buSzPts val="1800"/>
              <a:buChar char="❏"/>
            </a:pPr>
            <a:r>
              <a:rPr lang="en-US"/>
              <a:t>Instability in training GANs.</a:t>
            </a:r>
            <a:endParaRPr/>
          </a:p>
        </p:txBody>
      </p:sp>
      <p:sp>
        <p:nvSpPr>
          <p:cNvPr id="246" name="Google Shape;246;p25"/>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6"/>
          <p:cNvSpPr txBox="1">
            <a:spLocks noGrp="1"/>
          </p:cNvSpPr>
          <p:nvPr>
            <p:ph type="ctrTitle"/>
          </p:nvPr>
        </p:nvSpPr>
        <p:spPr>
          <a:xfrm>
            <a:off x="2107520" y="259530"/>
            <a:ext cx="7989000" cy="49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i="0"/>
              <a:t>Conclusion</a:t>
            </a:r>
            <a:endParaRPr i="0"/>
          </a:p>
        </p:txBody>
      </p:sp>
      <p:sp>
        <p:nvSpPr>
          <p:cNvPr id="253" name="Google Shape;253;p26"/>
          <p:cNvSpPr txBox="1">
            <a:spLocks noGrp="1"/>
          </p:cNvSpPr>
          <p:nvPr>
            <p:ph type="body" idx="2"/>
          </p:nvPr>
        </p:nvSpPr>
        <p:spPr>
          <a:xfrm>
            <a:off x="2238900" y="1271600"/>
            <a:ext cx="8390400" cy="4112700"/>
          </a:xfrm>
          <a:prstGeom prst="rect">
            <a:avLst/>
          </a:prstGeom>
        </p:spPr>
        <p:txBody>
          <a:bodyPr spcFirstLastPara="1" wrap="square" lIns="0" tIns="0" rIns="0" bIns="0" anchor="t" anchorCtr="0">
            <a:normAutofit lnSpcReduction="10000"/>
          </a:bodyPr>
          <a:lstStyle/>
          <a:p>
            <a:pPr marL="457200" lvl="0" indent="0" algn="just" rtl="0">
              <a:spcBef>
                <a:spcPts val="0"/>
              </a:spcBef>
              <a:spcAft>
                <a:spcPts val="0"/>
              </a:spcAft>
              <a:buNone/>
            </a:pPr>
            <a:endParaRPr sz="1900" b="1"/>
          </a:p>
          <a:p>
            <a:pPr marL="0" lvl="0" indent="0" algn="just" rtl="0">
              <a:lnSpc>
                <a:spcPct val="150000"/>
              </a:lnSpc>
              <a:spcBef>
                <a:spcPts val="0"/>
              </a:spcBef>
              <a:spcAft>
                <a:spcPts val="0"/>
              </a:spcAft>
              <a:buNone/>
            </a:pPr>
            <a:r>
              <a:rPr lang="en-US" sz="2000" b="1"/>
              <a:t>Implications of the results in the field of deepfake </a:t>
            </a:r>
            <a:endParaRPr sz="2000" b="1"/>
          </a:p>
          <a:p>
            <a:pPr marL="457200" lvl="0" indent="-342900" algn="just" rtl="0">
              <a:lnSpc>
                <a:spcPct val="115000"/>
              </a:lnSpc>
              <a:spcBef>
                <a:spcPts val="0"/>
              </a:spcBef>
              <a:spcAft>
                <a:spcPts val="0"/>
              </a:spcAft>
              <a:buSzPts val="1800"/>
              <a:buChar char="❏"/>
            </a:pPr>
            <a:r>
              <a:rPr lang="en-US"/>
              <a:t>Model Selection - Can be helpful for making informed decisions while selecting a model for deepfake image generation.</a:t>
            </a:r>
            <a:endParaRPr/>
          </a:p>
          <a:p>
            <a:pPr marL="457200" lvl="0" indent="-342900" algn="just" rtl="0">
              <a:lnSpc>
                <a:spcPct val="115000"/>
              </a:lnSpc>
              <a:spcBef>
                <a:spcPts val="0"/>
              </a:spcBef>
              <a:spcAft>
                <a:spcPts val="0"/>
              </a:spcAft>
              <a:buSzPts val="1800"/>
              <a:buChar char="❏"/>
            </a:pPr>
            <a:r>
              <a:rPr lang="en-US"/>
              <a:t>Improved Techniques - Can inspire new techniques and modifications to improve the performance of GANs.</a:t>
            </a:r>
            <a:endParaRPr/>
          </a:p>
          <a:p>
            <a:pPr marL="457200" lvl="0" indent="-342900" algn="just" rtl="0">
              <a:lnSpc>
                <a:spcPct val="115000"/>
              </a:lnSpc>
              <a:spcBef>
                <a:spcPts val="0"/>
              </a:spcBef>
              <a:spcAft>
                <a:spcPts val="0"/>
              </a:spcAft>
              <a:buSzPts val="1800"/>
              <a:buChar char="❏"/>
            </a:pPr>
            <a:r>
              <a:rPr lang="en-US"/>
              <a:t>Model Interpretability - Can shed light on the reasons behind the performance differences among the GAN models, potentially leading to better model interpretability and explainability </a:t>
            </a:r>
            <a:endParaRPr/>
          </a:p>
          <a:p>
            <a:pPr marL="0" lvl="0" indent="0" algn="just" rtl="0">
              <a:lnSpc>
                <a:spcPct val="115000"/>
              </a:lnSpc>
              <a:spcBef>
                <a:spcPts val="0"/>
              </a:spcBef>
              <a:spcAft>
                <a:spcPts val="0"/>
              </a:spcAft>
              <a:buNone/>
            </a:pPr>
            <a:endParaRPr/>
          </a:p>
          <a:p>
            <a:pPr marL="0" lvl="0" indent="0" algn="just" rtl="0">
              <a:lnSpc>
                <a:spcPct val="150000"/>
              </a:lnSpc>
              <a:spcBef>
                <a:spcPts val="0"/>
              </a:spcBef>
              <a:spcAft>
                <a:spcPts val="0"/>
              </a:spcAft>
              <a:buNone/>
            </a:pPr>
            <a:r>
              <a:rPr lang="en-US" sz="2000" b="1"/>
              <a:t>Future work/ Potential improvements</a:t>
            </a:r>
            <a:endParaRPr sz="2000" b="1"/>
          </a:p>
          <a:p>
            <a:pPr marL="457200" lvl="0" indent="-342900" algn="just" rtl="0">
              <a:lnSpc>
                <a:spcPct val="115000"/>
              </a:lnSpc>
              <a:spcBef>
                <a:spcPts val="0"/>
              </a:spcBef>
              <a:spcAft>
                <a:spcPts val="0"/>
              </a:spcAft>
              <a:buSzPts val="1800"/>
              <a:buChar char="❏"/>
            </a:pPr>
            <a:r>
              <a:rPr lang="en-US"/>
              <a:t>Deepfake detection</a:t>
            </a:r>
            <a:endParaRPr/>
          </a:p>
          <a:p>
            <a:pPr marL="457200" lvl="0" indent="-342900" algn="just" rtl="0">
              <a:lnSpc>
                <a:spcPct val="115000"/>
              </a:lnSpc>
              <a:spcBef>
                <a:spcPts val="0"/>
              </a:spcBef>
              <a:spcAft>
                <a:spcPts val="0"/>
              </a:spcAft>
              <a:buSzPts val="1800"/>
              <a:buChar char="❏"/>
            </a:pPr>
            <a:r>
              <a:rPr lang="en-US"/>
              <a:t>Explore advanced GANs</a:t>
            </a:r>
            <a:endParaRPr/>
          </a:p>
        </p:txBody>
      </p:sp>
      <p:sp>
        <p:nvSpPr>
          <p:cNvPr id="254" name="Google Shape;254;p26"/>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7"/>
          <p:cNvSpPr txBox="1">
            <a:spLocks noGrp="1"/>
          </p:cNvSpPr>
          <p:nvPr>
            <p:ph type="ctrTitle"/>
          </p:nvPr>
        </p:nvSpPr>
        <p:spPr>
          <a:xfrm>
            <a:off x="2628902" y="1564834"/>
            <a:ext cx="6347400" cy="6927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lt2"/>
              </a:buClr>
              <a:buSzPts val="6000"/>
              <a:buFont typeface="Arial Narrow"/>
              <a:buNone/>
            </a:pPr>
            <a:r>
              <a:rPr lang="en-US" sz="5000" b="0" i="0"/>
              <a:t>THANK YOU</a:t>
            </a:r>
            <a:endParaRPr sz="5000" b="0" i="0"/>
          </a:p>
        </p:txBody>
      </p:sp>
      <p:sp>
        <p:nvSpPr>
          <p:cNvPr id="261" name="Google Shape;261;p27"/>
          <p:cNvSpPr txBox="1">
            <a:spLocks noGrp="1"/>
          </p:cNvSpPr>
          <p:nvPr>
            <p:ph type="body" idx="1"/>
          </p:nvPr>
        </p:nvSpPr>
        <p:spPr>
          <a:xfrm>
            <a:off x="2685900" y="2468625"/>
            <a:ext cx="6233400" cy="880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4"/>
              </a:buClr>
              <a:buSzPts val="1800"/>
              <a:buFont typeface="Arial"/>
              <a:buNone/>
            </a:pPr>
            <a:r>
              <a:rPr lang="en-US"/>
              <a:t>Q/A</a:t>
            </a:r>
            <a:endParaRPr/>
          </a:p>
        </p:txBody>
      </p:sp>
      <p:sp>
        <p:nvSpPr>
          <p:cNvPr id="262" name="Google Shape;262;p27"/>
          <p:cNvSpPr>
            <a:spLocks noGrp="1"/>
          </p:cNvSpPr>
          <p:nvPr>
            <p:ph type="sldNum" idx="12"/>
          </p:nvPr>
        </p:nvSpPr>
        <p:spPr>
          <a:xfrm>
            <a:off x="10096500" y="6200875"/>
            <a:ext cx="487680" cy="365760"/>
          </a:xfrm>
          <a:prstGeom prst="ellipse">
            <a:avLst/>
          </a:prstGeom>
          <a:no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0"/>
          <p:cNvSpPr txBox="1">
            <a:spLocks noGrp="1"/>
          </p:cNvSpPr>
          <p:nvPr>
            <p:ph type="ctrTitle"/>
          </p:nvPr>
        </p:nvSpPr>
        <p:spPr>
          <a:xfrm>
            <a:off x="2107506" y="227280"/>
            <a:ext cx="8978415" cy="5265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3600"/>
              <a:buFont typeface="Arial Narrow"/>
              <a:buNone/>
            </a:pPr>
            <a:r>
              <a:rPr lang="en-US" sz="3800" i="0" dirty="0">
                <a:latin typeface="Arial Narrow"/>
                <a:ea typeface="Arial Narrow"/>
                <a:cs typeface="Arial Narrow"/>
                <a:sym typeface="Arial Narrow"/>
              </a:rPr>
              <a:t>Introduction</a:t>
            </a:r>
            <a:endParaRPr sz="3800" i="0" dirty="0">
              <a:latin typeface="Arial Narrow"/>
              <a:ea typeface="Arial Narrow"/>
              <a:cs typeface="Arial Narrow"/>
              <a:sym typeface="Arial Narrow"/>
            </a:endParaRPr>
          </a:p>
        </p:txBody>
      </p:sp>
      <p:sp>
        <p:nvSpPr>
          <p:cNvPr id="99" name="Google Shape;99;p10"/>
          <p:cNvSpPr txBox="1">
            <a:spLocks noGrp="1"/>
          </p:cNvSpPr>
          <p:nvPr>
            <p:ph type="subTitle" idx="1"/>
          </p:nvPr>
        </p:nvSpPr>
        <p:spPr>
          <a:xfrm>
            <a:off x="1899747" y="1027813"/>
            <a:ext cx="4572900" cy="338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2200"/>
              <a:buNone/>
            </a:pPr>
            <a:r>
              <a:rPr lang="en-US"/>
              <a:t>Problem Statement</a:t>
            </a:r>
            <a:endParaRPr>
              <a:latin typeface="Arial"/>
              <a:ea typeface="Arial"/>
              <a:cs typeface="Arial"/>
              <a:sym typeface="Arial"/>
            </a:endParaRPr>
          </a:p>
        </p:txBody>
      </p:sp>
      <p:sp>
        <p:nvSpPr>
          <p:cNvPr id="100" name="Google Shape;100;p10"/>
          <p:cNvSpPr txBox="1">
            <a:spLocks noGrp="1"/>
          </p:cNvSpPr>
          <p:nvPr>
            <p:ph type="body" idx="2"/>
          </p:nvPr>
        </p:nvSpPr>
        <p:spPr>
          <a:xfrm>
            <a:off x="2107500" y="1402350"/>
            <a:ext cx="8706600" cy="1122600"/>
          </a:xfrm>
          <a:prstGeom prst="rect">
            <a:avLst/>
          </a:prstGeom>
          <a:noFill/>
          <a:ln>
            <a:noFill/>
          </a:ln>
        </p:spPr>
        <p:txBody>
          <a:bodyPr spcFirstLastPara="1" wrap="square" lIns="0" tIns="0" rIns="0" bIns="0" anchor="t" anchorCtr="0">
            <a:noAutofit/>
          </a:bodyPr>
          <a:lstStyle/>
          <a:p>
            <a:pPr marL="457200" lvl="0" indent="-330200" algn="just" rtl="0">
              <a:lnSpc>
                <a:spcPct val="115000"/>
              </a:lnSpc>
              <a:spcBef>
                <a:spcPts val="0"/>
              </a:spcBef>
              <a:spcAft>
                <a:spcPts val="0"/>
              </a:spcAft>
              <a:buSzPts val="1600"/>
              <a:buChar char="❏"/>
            </a:pPr>
            <a:r>
              <a:rPr lang="en-US" sz="1600"/>
              <a:t>Investigating the process of deepfake image generation to effectively address and alleviate the potential risks and challenges associated with this technology.</a:t>
            </a:r>
            <a:endParaRPr sz="1600"/>
          </a:p>
          <a:p>
            <a:pPr marL="457200" lvl="0" indent="-330200" algn="just" rtl="0">
              <a:lnSpc>
                <a:spcPct val="115000"/>
              </a:lnSpc>
              <a:spcBef>
                <a:spcPts val="0"/>
              </a:spcBef>
              <a:spcAft>
                <a:spcPts val="0"/>
              </a:spcAft>
              <a:buSzPts val="1600"/>
              <a:buChar char="❏"/>
            </a:pPr>
            <a:r>
              <a:rPr lang="en-US" sz="1600"/>
              <a:t>This project aims to explore how Generative Adversarial Networks(GANs) can be used to generate deep fake images.</a:t>
            </a:r>
            <a:endParaRPr sz="1600"/>
          </a:p>
          <a:p>
            <a:pPr marL="0" lvl="0" indent="0" algn="just" rtl="0">
              <a:lnSpc>
                <a:spcPct val="115000"/>
              </a:lnSpc>
              <a:spcBef>
                <a:spcPts val="0"/>
              </a:spcBef>
              <a:spcAft>
                <a:spcPts val="0"/>
              </a:spcAft>
              <a:buNone/>
            </a:pPr>
            <a:endParaRPr/>
          </a:p>
          <a:p>
            <a:pPr marL="0" lvl="0" indent="0" algn="just" rtl="0">
              <a:lnSpc>
                <a:spcPct val="100000"/>
              </a:lnSpc>
              <a:spcBef>
                <a:spcPts val="0"/>
              </a:spcBef>
              <a:spcAft>
                <a:spcPts val="0"/>
              </a:spcAft>
              <a:buNone/>
            </a:pPr>
            <a:endParaRPr/>
          </a:p>
        </p:txBody>
      </p:sp>
      <p:sp>
        <p:nvSpPr>
          <p:cNvPr id="101" name="Google Shape;101;p10"/>
          <p:cNvSpPr>
            <a:spLocks noGrp="1"/>
          </p:cNvSpPr>
          <p:nvPr>
            <p:ph type="sldNum" idx="12"/>
          </p:nvPr>
        </p:nvSpPr>
        <p:spPr>
          <a:xfrm>
            <a:off x="10096500" y="6200875"/>
            <a:ext cx="487680" cy="365760"/>
          </a:xfrm>
          <a:prstGeom prst="ellipse">
            <a:avLst/>
          </a:prstGeom>
          <a:no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en-US">
                <a:latin typeface="Arial"/>
                <a:ea typeface="Arial"/>
                <a:cs typeface="Arial"/>
                <a:sym typeface="Arial"/>
              </a:rPr>
              <a:t>2</a:t>
            </a:fld>
            <a:endParaRPr>
              <a:latin typeface="Arial"/>
              <a:ea typeface="Arial"/>
              <a:cs typeface="Arial"/>
              <a:sym typeface="Arial"/>
            </a:endParaRPr>
          </a:p>
        </p:txBody>
      </p:sp>
      <p:sp>
        <p:nvSpPr>
          <p:cNvPr id="102" name="Google Shape;102;p10"/>
          <p:cNvSpPr txBox="1"/>
          <p:nvPr/>
        </p:nvSpPr>
        <p:spPr>
          <a:xfrm>
            <a:off x="1810500" y="2524950"/>
            <a:ext cx="4050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2200"/>
              <a:buFont typeface="Arial"/>
              <a:buNone/>
            </a:pPr>
            <a:r>
              <a:rPr lang="en-US" sz="2200" b="1">
                <a:solidFill>
                  <a:schemeClr val="accent2"/>
                </a:solidFill>
              </a:rPr>
              <a:t>Motivation</a:t>
            </a:r>
            <a:endParaRPr sz="2200" b="1">
              <a:solidFill>
                <a:schemeClr val="accent2"/>
              </a:solidFill>
            </a:endParaRPr>
          </a:p>
          <a:p>
            <a:pPr marL="0" lvl="0" indent="0" algn="l" rtl="0">
              <a:spcBef>
                <a:spcPts val="0"/>
              </a:spcBef>
              <a:spcAft>
                <a:spcPts val="0"/>
              </a:spcAft>
              <a:buNone/>
            </a:pPr>
            <a:endParaRPr/>
          </a:p>
        </p:txBody>
      </p:sp>
      <p:sp>
        <p:nvSpPr>
          <p:cNvPr id="103" name="Google Shape;103;p10"/>
          <p:cNvSpPr txBox="1"/>
          <p:nvPr/>
        </p:nvSpPr>
        <p:spPr>
          <a:xfrm>
            <a:off x="1886700" y="4961150"/>
            <a:ext cx="8571000" cy="82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a:solidFill>
                  <a:schemeClr val="accent2"/>
                </a:solidFill>
              </a:rPr>
              <a:t>Dataset</a:t>
            </a:r>
            <a:endParaRPr sz="2200" b="1">
              <a:solidFill>
                <a:schemeClr val="accent2"/>
              </a:solidFill>
            </a:endParaRPr>
          </a:p>
          <a:p>
            <a:pPr marL="457200" lvl="0" indent="-330200" algn="just" rtl="0">
              <a:lnSpc>
                <a:spcPct val="115000"/>
              </a:lnSpc>
              <a:spcBef>
                <a:spcPts val="0"/>
              </a:spcBef>
              <a:spcAft>
                <a:spcPts val="0"/>
              </a:spcAft>
              <a:buClr>
                <a:schemeClr val="dk1"/>
              </a:buClr>
              <a:buSzPts val="1600"/>
              <a:buChar char="❏"/>
            </a:pPr>
            <a:r>
              <a:rPr lang="en-US" sz="1600">
                <a:solidFill>
                  <a:schemeClr val="dk1"/>
                </a:solidFill>
              </a:rPr>
              <a:t>Large-scale CelebFaces Attributes (CelebA) Dataset from Kaggle.</a:t>
            </a:r>
            <a:endParaRPr sz="2000" b="1">
              <a:solidFill>
                <a:schemeClr val="accent2"/>
              </a:solidFill>
            </a:endParaRPr>
          </a:p>
        </p:txBody>
      </p:sp>
      <p:sp>
        <p:nvSpPr>
          <p:cNvPr id="104" name="Google Shape;104;p10"/>
          <p:cNvSpPr txBox="1"/>
          <p:nvPr/>
        </p:nvSpPr>
        <p:spPr>
          <a:xfrm>
            <a:off x="1975950" y="2960913"/>
            <a:ext cx="8785200" cy="2130300"/>
          </a:xfrm>
          <a:prstGeom prst="rect">
            <a:avLst/>
          </a:prstGeom>
          <a:noFill/>
          <a:ln>
            <a:noFill/>
          </a:ln>
        </p:spPr>
        <p:txBody>
          <a:bodyPr spcFirstLastPara="1" wrap="square" lIns="91425" tIns="91425" rIns="91425" bIns="91425" anchor="t" anchorCtr="0">
            <a:spAutoFit/>
          </a:bodyPr>
          <a:lstStyle/>
          <a:p>
            <a:pPr marL="457200" lvl="0" indent="-330200" algn="just" rtl="0">
              <a:lnSpc>
                <a:spcPct val="115000"/>
              </a:lnSpc>
              <a:spcBef>
                <a:spcPts val="0"/>
              </a:spcBef>
              <a:spcAft>
                <a:spcPts val="0"/>
              </a:spcAft>
              <a:buClr>
                <a:schemeClr val="dk1"/>
              </a:buClr>
              <a:buSzPts val="1600"/>
              <a:buChar char="❏"/>
            </a:pPr>
            <a:r>
              <a:rPr lang="en-US" sz="1600">
                <a:solidFill>
                  <a:schemeClr val="dk1"/>
                </a:solidFill>
              </a:rPr>
              <a:t>Real-world applications - Various applications in fields such as entertainment, advertising, and data augmentation for machine learning.</a:t>
            </a:r>
            <a:endParaRPr sz="1600">
              <a:solidFill>
                <a:schemeClr val="dk1"/>
              </a:solidFill>
            </a:endParaRPr>
          </a:p>
          <a:p>
            <a:pPr marL="457200" lvl="0" indent="-330200" algn="just" rtl="0">
              <a:lnSpc>
                <a:spcPct val="115000"/>
              </a:lnSpc>
              <a:spcBef>
                <a:spcPts val="0"/>
              </a:spcBef>
              <a:spcAft>
                <a:spcPts val="0"/>
              </a:spcAft>
              <a:buClr>
                <a:schemeClr val="dk1"/>
              </a:buClr>
              <a:buSzPts val="1600"/>
              <a:buChar char="❏"/>
            </a:pPr>
            <a:r>
              <a:rPr lang="en-US" sz="1600">
                <a:solidFill>
                  <a:schemeClr val="dk1"/>
                </a:solidFill>
              </a:rPr>
              <a:t>Ethical concerns and countermeasures - Essential to understand GAN models to develop countermeasures against malicious uses of deepfake technology.</a:t>
            </a:r>
            <a:endParaRPr sz="1600">
              <a:solidFill>
                <a:schemeClr val="dk1"/>
              </a:solidFill>
            </a:endParaRPr>
          </a:p>
          <a:p>
            <a:pPr marL="457200" lvl="0" indent="-330200" algn="just" rtl="0">
              <a:lnSpc>
                <a:spcPct val="115000"/>
              </a:lnSpc>
              <a:spcBef>
                <a:spcPts val="0"/>
              </a:spcBef>
              <a:spcAft>
                <a:spcPts val="0"/>
              </a:spcAft>
              <a:buClr>
                <a:schemeClr val="dk1"/>
              </a:buClr>
              <a:buSzPts val="1600"/>
              <a:buChar char="❏"/>
            </a:pPr>
            <a:r>
              <a:rPr lang="en-US" sz="1600">
                <a:solidFill>
                  <a:schemeClr val="dk1"/>
                </a:solidFill>
              </a:rPr>
              <a:t>Expanding the research landscape - Study of GAN can provide valuable insights into their underlying mechanisms and inspire further research into the development of more advanced and efficient models.</a:t>
            </a:r>
            <a:endParaRPr sz="1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1"/>
          <p:cNvPicPr preferRelativeResize="0"/>
          <p:nvPr/>
        </p:nvPicPr>
        <p:blipFill>
          <a:blip r:embed="rId3">
            <a:alphaModFix/>
          </a:blip>
          <a:stretch>
            <a:fillRect/>
          </a:stretch>
        </p:blipFill>
        <p:spPr>
          <a:xfrm>
            <a:off x="2490400" y="2473000"/>
            <a:ext cx="7223249" cy="3439200"/>
          </a:xfrm>
          <a:prstGeom prst="rect">
            <a:avLst/>
          </a:prstGeom>
          <a:noFill/>
          <a:ln>
            <a:noFill/>
          </a:ln>
        </p:spPr>
      </p:pic>
      <p:sp>
        <p:nvSpPr>
          <p:cNvPr id="111" name="Google Shape;111;p11"/>
          <p:cNvSpPr txBox="1">
            <a:spLocks noGrp="1"/>
          </p:cNvSpPr>
          <p:nvPr>
            <p:ph type="ctrTitle"/>
          </p:nvPr>
        </p:nvSpPr>
        <p:spPr>
          <a:xfrm>
            <a:off x="2107520" y="210980"/>
            <a:ext cx="7989000" cy="443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3200" i="0"/>
              <a:t>Generative Adversarial Networks (GANs)</a:t>
            </a:r>
            <a:endParaRPr sz="3200" i="0"/>
          </a:p>
        </p:txBody>
      </p:sp>
      <p:sp>
        <p:nvSpPr>
          <p:cNvPr id="112" name="Google Shape;112;p11"/>
          <p:cNvSpPr txBox="1">
            <a:spLocks noGrp="1"/>
          </p:cNvSpPr>
          <p:nvPr>
            <p:ph type="body" idx="2"/>
          </p:nvPr>
        </p:nvSpPr>
        <p:spPr>
          <a:xfrm>
            <a:off x="1887200" y="978150"/>
            <a:ext cx="8907000" cy="4351200"/>
          </a:xfrm>
          <a:prstGeom prst="rect">
            <a:avLst/>
          </a:prstGeom>
        </p:spPr>
        <p:txBody>
          <a:bodyPr spcFirstLastPara="1" wrap="square" lIns="0" tIns="0" rIns="0" bIns="0" anchor="t" anchorCtr="0">
            <a:normAutofit/>
          </a:bodyPr>
          <a:lstStyle/>
          <a:p>
            <a:pPr marL="457200" lvl="0" indent="-342900" algn="just" rtl="0">
              <a:spcBef>
                <a:spcPts val="0"/>
              </a:spcBef>
              <a:spcAft>
                <a:spcPts val="0"/>
              </a:spcAft>
              <a:buSzPts val="1800"/>
              <a:buChar char="❏"/>
            </a:pPr>
            <a:r>
              <a:rPr lang="en-US"/>
              <a:t>GANs are the generative models that create new data instances from noise distribution which are similar to the training data.</a:t>
            </a:r>
            <a:endParaRPr/>
          </a:p>
          <a:p>
            <a:pPr marL="457200" lvl="0" indent="-342900" algn="just" rtl="0">
              <a:spcBef>
                <a:spcPts val="0"/>
              </a:spcBef>
              <a:spcAft>
                <a:spcPts val="0"/>
              </a:spcAft>
              <a:buSzPts val="1800"/>
              <a:buChar char="❏"/>
            </a:pPr>
            <a:r>
              <a:rPr lang="en-US"/>
              <a:t>Works based on the min-max optimization.</a:t>
            </a:r>
            <a:endParaRPr/>
          </a:p>
          <a:p>
            <a:pPr marL="0" lvl="0" indent="0" algn="just" rtl="0">
              <a:spcBef>
                <a:spcPts val="0"/>
              </a:spcBef>
              <a:spcAft>
                <a:spcPts val="0"/>
              </a:spcAft>
              <a:buNone/>
            </a:pPr>
            <a:endParaRPr>
              <a:highlight>
                <a:srgbClr val="FFFFFF"/>
              </a:highlight>
            </a:endParaRPr>
          </a:p>
          <a:p>
            <a:pPr marL="457200" lvl="0" indent="0" algn="just" rtl="0">
              <a:spcBef>
                <a:spcPts val="0"/>
              </a:spcBef>
              <a:spcAft>
                <a:spcPts val="0"/>
              </a:spcAft>
              <a:buNone/>
            </a:pPr>
            <a:endParaRPr/>
          </a:p>
          <a:p>
            <a:pPr marL="457200" lvl="0" indent="0" algn="just" rtl="0">
              <a:spcBef>
                <a:spcPts val="0"/>
              </a:spcBef>
              <a:spcAft>
                <a:spcPts val="0"/>
              </a:spcAft>
              <a:buNone/>
            </a:pPr>
            <a:endParaRPr/>
          </a:p>
        </p:txBody>
      </p:sp>
      <p:sp>
        <p:nvSpPr>
          <p:cNvPr id="113" name="Google Shape;113;p11"/>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a:t>
            </a:fld>
            <a:endParaRPr/>
          </a:p>
        </p:txBody>
      </p:sp>
      <p:sp>
        <p:nvSpPr>
          <p:cNvPr id="114" name="Google Shape;114;p11"/>
          <p:cNvSpPr txBox="1"/>
          <p:nvPr/>
        </p:nvSpPr>
        <p:spPr>
          <a:xfrm>
            <a:off x="2193950" y="5831575"/>
            <a:ext cx="8293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00"/>
              <a:t>Automatic Target Recognition for Low Resolution Foliage Penetrating SAR Images Using CNNs and GANs - Scientific Figure on ResearchGate. Available from: https://www.researchgate.net/figure/Typical-Generative-Adversarial-Networks-GAN-architecture_fig2_349182009 [accessed 25 Apr, 2023]</a:t>
            </a:r>
            <a:endParaRPr sz="600"/>
          </a:p>
        </p:txBody>
      </p:sp>
      <p:pic>
        <p:nvPicPr>
          <p:cNvPr id="115" name="Google Shape;115;p11"/>
          <p:cNvPicPr preferRelativeResize="0"/>
          <p:nvPr/>
        </p:nvPicPr>
        <p:blipFill rotWithShape="1">
          <a:blip r:embed="rId4">
            <a:alphaModFix/>
          </a:blip>
          <a:srcRect t="15538" b="13443"/>
          <a:stretch/>
        </p:blipFill>
        <p:spPr>
          <a:xfrm>
            <a:off x="2107525" y="1858525"/>
            <a:ext cx="8763675" cy="560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2"/>
          <p:cNvSpPr txBox="1">
            <a:spLocks noGrp="1"/>
          </p:cNvSpPr>
          <p:nvPr>
            <p:ph type="ctrTitle"/>
          </p:nvPr>
        </p:nvSpPr>
        <p:spPr>
          <a:xfrm>
            <a:off x="2101495" y="252055"/>
            <a:ext cx="7989000" cy="49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i="0"/>
              <a:t>GAN models </a:t>
            </a:r>
            <a:endParaRPr i="0"/>
          </a:p>
        </p:txBody>
      </p:sp>
      <p:sp>
        <p:nvSpPr>
          <p:cNvPr id="122" name="Google Shape;122;p12"/>
          <p:cNvSpPr txBox="1">
            <a:spLocks noGrp="1"/>
          </p:cNvSpPr>
          <p:nvPr>
            <p:ph type="subTitle" idx="1"/>
          </p:nvPr>
        </p:nvSpPr>
        <p:spPr>
          <a:xfrm>
            <a:off x="2101500" y="1983125"/>
            <a:ext cx="8476800" cy="3387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In this project three types of GANs have been experimented</a:t>
            </a:r>
            <a:endParaRPr/>
          </a:p>
        </p:txBody>
      </p:sp>
      <p:sp>
        <p:nvSpPr>
          <p:cNvPr id="123" name="Google Shape;123;p12"/>
          <p:cNvSpPr txBox="1">
            <a:spLocks noGrp="1"/>
          </p:cNvSpPr>
          <p:nvPr>
            <p:ph type="body" idx="2"/>
          </p:nvPr>
        </p:nvSpPr>
        <p:spPr>
          <a:xfrm>
            <a:off x="2583700" y="2644600"/>
            <a:ext cx="7448100" cy="2684400"/>
          </a:xfrm>
          <a:prstGeom prst="rect">
            <a:avLst/>
          </a:prstGeom>
        </p:spPr>
        <p:txBody>
          <a:bodyPr spcFirstLastPara="1" wrap="square" lIns="0" tIns="0" rIns="0" bIns="0" anchor="t" anchorCtr="0">
            <a:noAutofit/>
          </a:bodyPr>
          <a:lstStyle/>
          <a:p>
            <a:pPr marL="457200" lvl="0" indent="-342900" algn="l" rtl="0">
              <a:lnSpc>
                <a:spcPct val="150000"/>
              </a:lnSpc>
              <a:spcBef>
                <a:spcPts val="0"/>
              </a:spcBef>
              <a:spcAft>
                <a:spcPts val="0"/>
              </a:spcAft>
              <a:buSzPts val="1800"/>
              <a:buAutoNum type="arabicPeriod"/>
            </a:pPr>
            <a:r>
              <a:rPr lang="en-US"/>
              <a:t>Vanilla GAN</a:t>
            </a:r>
            <a:endParaRPr/>
          </a:p>
          <a:p>
            <a:pPr marL="457200" lvl="0" indent="-342900" algn="l" rtl="0">
              <a:lnSpc>
                <a:spcPct val="150000"/>
              </a:lnSpc>
              <a:spcBef>
                <a:spcPts val="0"/>
              </a:spcBef>
              <a:spcAft>
                <a:spcPts val="0"/>
              </a:spcAft>
              <a:buSzPts val="1800"/>
              <a:buAutoNum type="arabicPeriod"/>
            </a:pPr>
            <a:r>
              <a:rPr lang="en-US"/>
              <a:t>Deep Convolutional GAN (DCGAN) </a:t>
            </a:r>
            <a:endParaRPr/>
          </a:p>
          <a:p>
            <a:pPr marL="457200" lvl="0" indent="-342900" algn="l" rtl="0">
              <a:lnSpc>
                <a:spcPct val="150000"/>
              </a:lnSpc>
              <a:spcBef>
                <a:spcPts val="0"/>
              </a:spcBef>
              <a:spcAft>
                <a:spcPts val="0"/>
              </a:spcAft>
              <a:buSzPts val="1800"/>
              <a:buAutoNum type="arabicPeriod"/>
            </a:pPr>
            <a:r>
              <a:rPr lang="en-US"/>
              <a:t>Wasserstein GAN (WGAN)</a:t>
            </a:r>
            <a:endParaRPr/>
          </a:p>
          <a:p>
            <a:pPr marL="914400" lvl="1" indent="-342900" algn="l" rtl="0">
              <a:lnSpc>
                <a:spcPct val="150000"/>
              </a:lnSpc>
              <a:spcBef>
                <a:spcPts val="0"/>
              </a:spcBef>
              <a:spcAft>
                <a:spcPts val="0"/>
              </a:spcAft>
              <a:buClr>
                <a:schemeClr val="dk1"/>
              </a:buClr>
              <a:buSzPts val="1800"/>
              <a:buAutoNum type="alphaLcPeriod"/>
            </a:pPr>
            <a:r>
              <a:rPr lang="en-US" sz="1800">
                <a:solidFill>
                  <a:schemeClr val="dk1"/>
                </a:solidFill>
              </a:rPr>
              <a:t>Using weight clipping</a:t>
            </a:r>
            <a:endParaRPr sz="1800">
              <a:solidFill>
                <a:schemeClr val="dk1"/>
              </a:solidFill>
            </a:endParaRPr>
          </a:p>
          <a:p>
            <a:pPr marL="914400" lvl="1" indent="-342900" algn="l" rtl="0">
              <a:lnSpc>
                <a:spcPct val="150000"/>
              </a:lnSpc>
              <a:spcBef>
                <a:spcPts val="0"/>
              </a:spcBef>
              <a:spcAft>
                <a:spcPts val="0"/>
              </a:spcAft>
              <a:buClr>
                <a:schemeClr val="dk1"/>
              </a:buClr>
              <a:buSzPts val="1800"/>
              <a:buAutoNum type="alphaLcPeriod"/>
            </a:pPr>
            <a:r>
              <a:rPr lang="en-US" sz="1800">
                <a:solidFill>
                  <a:schemeClr val="dk1"/>
                </a:solidFill>
              </a:rPr>
              <a:t>Using gradient penalty</a:t>
            </a:r>
            <a:endParaRPr sz="1800">
              <a:solidFill>
                <a:schemeClr val="dk1"/>
              </a:solidFill>
            </a:endParaRPr>
          </a:p>
        </p:txBody>
      </p:sp>
      <p:sp>
        <p:nvSpPr>
          <p:cNvPr id="124" name="Google Shape;124;p12"/>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4" name="Google Shape;134;p13"/>
          <p:cNvPicPr preferRelativeResize="0"/>
          <p:nvPr/>
        </p:nvPicPr>
        <p:blipFill rotWithShape="1">
          <a:blip r:embed="rId3">
            <a:alphaModFix/>
          </a:blip>
          <a:srcRect t="2512" b="3749"/>
          <a:stretch/>
        </p:blipFill>
        <p:spPr>
          <a:xfrm>
            <a:off x="2206537" y="1492758"/>
            <a:ext cx="8480351" cy="4580251"/>
          </a:xfrm>
          <a:prstGeom prst="rect">
            <a:avLst/>
          </a:prstGeom>
          <a:noFill/>
          <a:ln>
            <a:noFill/>
          </a:ln>
        </p:spPr>
      </p:pic>
      <p:sp>
        <p:nvSpPr>
          <p:cNvPr id="130" name="Google Shape;130;p13"/>
          <p:cNvSpPr txBox="1">
            <a:spLocks noGrp="1"/>
          </p:cNvSpPr>
          <p:nvPr>
            <p:ph type="ctrTitle"/>
          </p:nvPr>
        </p:nvSpPr>
        <p:spPr>
          <a:xfrm>
            <a:off x="2107520" y="227255"/>
            <a:ext cx="7989000" cy="49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i="0"/>
              <a:t>Vanilla GAN</a:t>
            </a:r>
            <a:endParaRPr i="0"/>
          </a:p>
        </p:txBody>
      </p:sp>
      <p:sp>
        <p:nvSpPr>
          <p:cNvPr id="131" name="Google Shape;131;p13"/>
          <p:cNvSpPr txBox="1">
            <a:spLocks noGrp="1"/>
          </p:cNvSpPr>
          <p:nvPr>
            <p:ph type="subTitle" idx="1"/>
          </p:nvPr>
        </p:nvSpPr>
        <p:spPr>
          <a:xfrm>
            <a:off x="2101493" y="1026192"/>
            <a:ext cx="7989000" cy="3387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Architecture - Using linear layers only</a:t>
            </a:r>
            <a:endParaRPr/>
          </a:p>
        </p:txBody>
      </p:sp>
      <p:sp>
        <p:nvSpPr>
          <p:cNvPr id="133" name="Google Shape;133;p13"/>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2042945" y="187355"/>
            <a:ext cx="7989000" cy="49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i="0"/>
              <a:t>Vanilla GAN</a:t>
            </a:r>
            <a:endParaRPr i="0"/>
          </a:p>
        </p:txBody>
      </p:sp>
      <p:sp>
        <p:nvSpPr>
          <p:cNvPr id="141" name="Google Shape;141;p14"/>
          <p:cNvSpPr txBox="1">
            <a:spLocks noGrp="1"/>
          </p:cNvSpPr>
          <p:nvPr>
            <p:ph type="subTitle" idx="1"/>
          </p:nvPr>
        </p:nvSpPr>
        <p:spPr>
          <a:xfrm>
            <a:off x="2042943" y="997192"/>
            <a:ext cx="7989000" cy="3387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Results</a:t>
            </a:r>
            <a:endParaRPr/>
          </a:p>
        </p:txBody>
      </p:sp>
      <p:sp>
        <p:nvSpPr>
          <p:cNvPr id="142" name="Google Shape;142;p14"/>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a:t>
            </a:fld>
            <a:endParaRPr/>
          </a:p>
        </p:txBody>
      </p:sp>
      <p:pic>
        <p:nvPicPr>
          <p:cNvPr id="143" name="Google Shape;143;p14"/>
          <p:cNvPicPr preferRelativeResize="0"/>
          <p:nvPr/>
        </p:nvPicPr>
        <p:blipFill rotWithShape="1">
          <a:blip r:embed="rId3">
            <a:alphaModFix/>
          </a:blip>
          <a:srcRect t="-1820" b="1820"/>
          <a:stretch/>
        </p:blipFill>
        <p:spPr>
          <a:xfrm>
            <a:off x="3513751" y="1335900"/>
            <a:ext cx="5752551" cy="3180098"/>
          </a:xfrm>
          <a:prstGeom prst="rect">
            <a:avLst/>
          </a:prstGeom>
          <a:noFill/>
          <a:ln>
            <a:noFill/>
          </a:ln>
        </p:spPr>
      </p:pic>
      <p:pic>
        <p:nvPicPr>
          <p:cNvPr id="144" name="Google Shape;144;p14"/>
          <p:cNvPicPr preferRelativeResize="0"/>
          <p:nvPr/>
        </p:nvPicPr>
        <p:blipFill rotWithShape="1">
          <a:blip r:embed="rId4">
            <a:alphaModFix/>
          </a:blip>
          <a:srcRect t="20804"/>
          <a:stretch/>
        </p:blipFill>
        <p:spPr>
          <a:xfrm>
            <a:off x="3286725" y="4891950"/>
            <a:ext cx="6809799" cy="9225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5"/>
          <p:cNvSpPr txBox="1">
            <a:spLocks noGrp="1"/>
          </p:cNvSpPr>
          <p:nvPr>
            <p:ph type="ctrTitle"/>
          </p:nvPr>
        </p:nvSpPr>
        <p:spPr>
          <a:xfrm>
            <a:off x="2042945" y="209080"/>
            <a:ext cx="7989000" cy="49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i="0"/>
              <a:t>Vanilla GAN</a:t>
            </a:r>
            <a:endParaRPr i="0"/>
          </a:p>
        </p:txBody>
      </p:sp>
      <p:sp>
        <p:nvSpPr>
          <p:cNvPr id="151" name="Google Shape;151;p15"/>
          <p:cNvSpPr txBox="1">
            <a:spLocks noGrp="1"/>
          </p:cNvSpPr>
          <p:nvPr>
            <p:ph type="subTitle" idx="1"/>
          </p:nvPr>
        </p:nvSpPr>
        <p:spPr>
          <a:xfrm>
            <a:off x="2042943" y="997192"/>
            <a:ext cx="7989000" cy="3387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Results</a:t>
            </a:r>
            <a:endParaRPr/>
          </a:p>
        </p:txBody>
      </p:sp>
      <p:sp>
        <p:nvSpPr>
          <p:cNvPr id="152" name="Google Shape;152;p15"/>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a:t>
            </a:fld>
            <a:endParaRPr/>
          </a:p>
        </p:txBody>
      </p:sp>
      <p:pic>
        <p:nvPicPr>
          <p:cNvPr id="153" name="Google Shape;153;p15"/>
          <p:cNvPicPr preferRelativeResize="0"/>
          <p:nvPr/>
        </p:nvPicPr>
        <p:blipFill>
          <a:blip r:embed="rId3">
            <a:alphaModFix/>
          </a:blip>
          <a:stretch>
            <a:fillRect/>
          </a:stretch>
        </p:blipFill>
        <p:spPr>
          <a:xfrm>
            <a:off x="3255150" y="1453400"/>
            <a:ext cx="5896575" cy="4243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62" name="Google Shape;162;p16"/>
          <p:cNvPicPr preferRelativeResize="0"/>
          <p:nvPr/>
        </p:nvPicPr>
        <p:blipFill>
          <a:blip r:embed="rId3">
            <a:alphaModFix/>
          </a:blip>
          <a:stretch>
            <a:fillRect/>
          </a:stretch>
        </p:blipFill>
        <p:spPr>
          <a:xfrm>
            <a:off x="2053175" y="1404988"/>
            <a:ext cx="8763000" cy="4305300"/>
          </a:xfrm>
          <a:prstGeom prst="rect">
            <a:avLst/>
          </a:prstGeom>
          <a:noFill/>
          <a:ln>
            <a:noFill/>
          </a:ln>
        </p:spPr>
      </p:pic>
      <p:sp>
        <p:nvSpPr>
          <p:cNvPr id="159" name="Google Shape;159;p16"/>
          <p:cNvSpPr txBox="1">
            <a:spLocks noGrp="1"/>
          </p:cNvSpPr>
          <p:nvPr>
            <p:ph type="ctrTitle"/>
          </p:nvPr>
        </p:nvSpPr>
        <p:spPr>
          <a:xfrm>
            <a:off x="2107525" y="1"/>
            <a:ext cx="7665000" cy="914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3300" i="0"/>
              <a:t>Deep Convolutional Generative Adversarial Networks (DC-GAN)</a:t>
            </a:r>
            <a:endParaRPr sz="3300" i="0"/>
          </a:p>
        </p:txBody>
      </p:sp>
      <p:sp>
        <p:nvSpPr>
          <p:cNvPr id="160" name="Google Shape;160;p16"/>
          <p:cNvSpPr txBox="1">
            <a:spLocks noGrp="1"/>
          </p:cNvSpPr>
          <p:nvPr>
            <p:ph type="subTitle" idx="1"/>
          </p:nvPr>
        </p:nvSpPr>
        <p:spPr>
          <a:xfrm>
            <a:off x="2003668" y="1051542"/>
            <a:ext cx="7989000" cy="3387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Architecture</a:t>
            </a:r>
            <a:endParaRPr/>
          </a:p>
        </p:txBody>
      </p:sp>
      <p:sp>
        <p:nvSpPr>
          <p:cNvPr id="161" name="Google Shape;161;p16"/>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71" name="Google Shape;171;p17"/>
          <p:cNvPicPr preferRelativeResize="0"/>
          <p:nvPr/>
        </p:nvPicPr>
        <p:blipFill>
          <a:blip r:embed="rId3">
            <a:alphaModFix/>
          </a:blip>
          <a:stretch>
            <a:fillRect/>
          </a:stretch>
        </p:blipFill>
        <p:spPr>
          <a:xfrm>
            <a:off x="2321725" y="1300850"/>
            <a:ext cx="6286349" cy="3776375"/>
          </a:xfrm>
          <a:prstGeom prst="rect">
            <a:avLst/>
          </a:prstGeom>
          <a:noFill/>
          <a:ln>
            <a:noFill/>
          </a:ln>
        </p:spPr>
      </p:pic>
      <p:sp>
        <p:nvSpPr>
          <p:cNvPr id="168" name="Google Shape;168;p17"/>
          <p:cNvSpPr txBox="1">
            <a:spLocks noGrp="1"/>
          </p:cNvSpPr>
          <p:nvPr>
            <p:ph type="ctrTitle"/>
          </p:nvPr>
        </p:nvSpPr>
        <p:spPr>
          <a:xfrm>
            <a:off x="2101495" y="5"/>
            <a:ext cx="7989000" cy="914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3300" i="0"/>
              <a:t>Deep Convolutional Generative Adversarial Networks (DC-GAN)</a:t>
            </a:r>
            <a:endParaRPr sz="3300" i="0"/>
          </a:p>
        </p:txBody>
      </p:sp>
      <p:sp>
        <p:nvSpPr>
          <p:cNvPr id="169" name="Google Shape;169;p17"/>
          <p:cNvSpPr txBox="1">
            <a:spLocks noGrp="1"/>
          </p:cNvSpPr>
          <p:nvPr>
            <p:ph type="subTitle" idx="1"/>
          </p:nvPr>
        </p:nvSpPr>
        <p:spPr>
          <a:xfrm>
            <a:off x="2107518" y="962142"/>
            <a:ext cx="7989000" cy="338700"/>
          </a:xfrm>
          <a:prstGeom prst="rect">
            <a:avLst/>
          </a:prstGeom>
        </p:spPr>
        <p:txBody>
          <a:bodyPr spcFirstLastPara="1" wrap="square" lIns="0" tIns="0" rIns="0" bIns="0" anchor="t" anchorCtr="0">
            <a:spAutoFit/>
          </a:bodyPr>
          <a:lstStyle/>
          <a:p>
            <a:pPr marL="0" lvl="0" indent="0" algn="l" rtl="0">
              <a:spcBef>
                <a:spcPts val="1000"/>
              </a:spcBef>
              <a:spcAft>
                <a:spcPts val="0"/>
              </a:spcAft>
              <a:buNone/>
            </a:pPr>
            <a:r>
              <a:rPr lang="en-US"/>
              <a:t>Results</a:t>
            </a:r>
            <a:endParaRPr/>
          </a:p>
        </p:txBody>
      </p:sp>
      <p:sp>
        <p:nvSpPr>
          <p:cNvPr id="170" name="Google Shape;170;p17"/>
          <p:cNvSpPr>
            <a:spLocks noGrp="1"/>
          </p:cNvSpPr>
          <p:nvPr>
            <p:ph type="sldNum" idx="12"/>
          </p:nvPr>
        </p:nvSpPr>
        <p:spPr>
          <a:xfrm>
            <a:off x="10096500" y="6200875"/>
            <a:ext cx="4878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pic>
        <p:nvPicPr>
          <p:cNvPr id="172" name="Google Shape;172;p17"/>
          <p:cNvPicPr preferRelativeResize="0"/>
          <p:nvPr/>
        </p:nvPicPr>
        <p:blipFill>
          <a:blip r:embed="rId4">
            <a:alphaModFix/>
          </a:blip>
          <a:stretch>
            <a:fillRect/>
          </a:stretch>
        </p:blipFill>
        <p:spPr>
          <a:xfrm>
            <a:off x="2667000" y="5191050"/>
            <a:ext cx="4888176" cy="696400"/>
          </a:xfrm>
          <a:prstGeom prst="rect">
            <a:avLst/>
          </a:prstGeom>
          <a:noFill/>
          <a:ln>
            <a:noFill/>
          </a:ln>
        </p:spPr>
      </p:pic>
    </p:spTree>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613</Words>
  <Application>Microsoft Office PowerPoint</Application>
  <PresentationFormat>Widescreen</PresentationFormat>
  <Paragraphs>108</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Noto Sans Symbols</vt:lpstr>
      <vt:lpstr>Arial</vt:lpstr>
      <vt:lpstr>Arial Narrow</vt:lpstr>
      <vt:lpstr>Purdue2</vt:lpstr>
      <vt:lpstr>Generating Deep Fake Images using GANs</vt:lpstr>
      <vt:lpstr>Introduction</vt:lpstr>
      <vt:lpstr>Generative Adversarial Networks (GANs)</vt:lpstr>
      <vt:lpstr>GAN models </vt:lpstr>
      <vt:lpstr>Vanilla GAN</vt:lpstr>
      <vt:lpstr>Vanilla GAN</vt:lpstr>
      <vt:lpstr>Vanilla GAN</vt:lpstr>
      <vt:lpstr>Deep Convolutional Generative Adversarial Networks (DC-GAN)</vt:lpstr>
      <vt:lpstr>Deep Convolutional Generative Adversarial Networks (DC-GAN)</vt:lpstr>
      <vt:lpstr>Deep Convolutional Generative Adversarial Networks (DC-GAN)</vt:lpstr>
      <vt:lpstr>Wasserstein GAN (WGAN)</vt:lpstr>
      <vt:lpstr>Wasserstein GAN (WGAN)</vt:lpstr>
      <vt:lpstr>Wasserstein GAN (WGAN) </vt:lpstr>
      <vt:lpstr>Wasserstein GAN (WGAN)</vt:lpstr>
      <vt:lpstr>Wasserstein GAN (WGAN)</vt:lpstr>
      <vt:lpstr>Wasserstein GAN (WGAN) </vt:lpstr>
      <vt:lpstr>Results and Analysis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Deep Fake Images using GANs</dc:title>
  <cp:lastModifiedBy>sahithi kodali</cp:lastModifiedBy>
  <cp:revision>7</cp:revision>
  <dcterms:modified xsi:type="dcterms:W3CDTF">2023-04-25T06:01:31Z</dcterms:modified>
</cp:coreProperties>
</file>